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3"/>
  </p:notesMasterIdLst>
  <p:sldIdLst>
    <p:sldId id="256" r:id="rId2"/>
    <p:sldId id="257" r:id="rId3"/>
    <p:sldId id="264" r:id="rId4"/>
    <p:sldId id="258" r:id="rId5"/>
    <p:sldId id="259" r:id="rId6"/>
    <p:sldId id="260" r:id="rId7"/>
    <p:sldId id="266" r:id="rId8"/>
    <p:sldId id="261" r:id="rId9"/>
    <p:sldId id="262" r:id="rId10"/>
    <p:sldId id="265" r:id="rId11"/>
    <p:sldId id="267" r:id="rId12"/>
    <p:sldId id="269" r:id="rId13"/>
    <p:sldId id="279" r:id="rId14"/>
    <p:sldId id="281" r:id="rId15"/>
    <p:sldId id="282" r:id="rId16"/>
    <p:sldId id="283" r:id="rId17"/>
    <p:sldId id="284" r:id="rId18"/>
    <p:sldId id="285" r:id="rId19"/>
    <p:sldId id="286" r:id="rId20"/>
    <p:sldId id="274" r:id="rId21"/>
    <p:sldId id="275" r:id="rId22"/>
    <p:sldId id="276" r:id="rId23"/>
    <p:sldId id="277" r:id="rId24"/>
    <p:sldId id="278" r:id="rId25"/>
    <p:sldId id="287" r:id="rId26"/>
    <p:sldId id="288" r:id="rId27"/>
    <p:sldId id="289" r:id="rId28"/>
    <p:sldId id="270" r:id="rId29"/>
    <p:sldId id="271" r:id="rId30"/>
    <p:sldId id="272" r:id="rId31"/>
    <p:sldId id="273" r:id="rId3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69" autoAdjust="0"/>
    <p:restoredTop sz="94682" autoAdjust="0"/>
  </p:normalViewPr>
  <p:slideViewPr>
    <p:cSldViewPr>
      <p:cViewPr varScale="1">
        <p:scale>
          <a:sx n="100" d="100"/>
          <a:sy n="100" d="100"/>
        </p:scale>
        <p:origin x="543"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1E343A7-7E95-435B-A0CA-E39B7FA6ADA2}" type="slidenum">
              <a:rPr lang="de-DE"/>
              <a:pPr>
                <a:defRPr/>
              </a:pPr>
              <a:t>‹Nr.›</a:t>
            </a:fld>
            <a:endParaRPr lang="de-DE"/>
          </a:p>
        </p:txBody>
      </p:sp>
    </p:spTree>
    <p:extLst>
      <p:ext uri="{BB962C8B-B14F-4D97-AF65-F5344CB8AC3E}">
        <p14:creationId xmlns:p14="http://schemas.microsoft.com/office/powerpoint/2010/main" val="8875729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165081 w 794"/>
                <a:gd name="T1" fmla="*/ 213170 h 414"/>
                <a:gd name="T2" fmla="*/ 1041929 w 794"/>
                <a:gd name="T3" fmla="*/ 171664 h 414"/>
                <a:gd name="T4" fmla="*/ 816104 w 794"/>
                <a:gd name="T5" fmla="*/ 113430 h 414"/>
                <a:gd name="T6" fmla="*/ 104152 w 794"/>
                <a:gd name="T7" fmla="*/ 0 h 414"/>
                <a:gd name="T8" fmla="*/ 33591 w 794"/>
                <a:gd name="T9" fmla="*/ 10747 h 414"/>
                <a:gd name="T10" fmla="*/ 0 w 794"/>
                <a:gd name="T11" fmla="*/ 44832 h 414"/>
                <a:gd name="T12" fmla="*/ 40936 w 794"/>
                <a:gd name="T13" fmla="*/ 83723 h 414"/>
                <a:gd name="T14" fmla="*/ 836357 w 794"/>
                <a:gd name="T15" fmla="*/ 220863 h 414"/>
                <a:gd name="T16" fmla="*/ 1010635 w 794"/>
                <a:gd name="T17" fmla="*/ 212081 h 414"/>
                <a:gd name="T18" fmla="*/ 1151541 w 794"/>
                <a:gd name="T19" fmla="*/ 223440 h 414"/>
                <a:gd name="T20" fmla="*/ 1165081 w 794"/>
                <a:gd name="T21" fmla="*/ 213170 h 414"/>
                <a:gd name="T22" fmla="*/ 1165081 w 794"/>
                <a:gd name="T23" fmla="*/ 2131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7" name="Freeform 10"/>
            <p:cNvSpPr>
              <a:spLocks/>
            </p:cNvSpPr>
            <p:nvPr userDrawn="1"/>
          </p:nvSpPr>
          <p:spPr bwMode="auto">
            <a:xfrm>
              <a:off x="166" y="261"/>
              <a:ext cx="2244" cy="1007"/>
            </a:xfrm>
            <a:custGeom>
              <a:avLst/>
              <a:gdLst>
                <a:gd name="T0" fmla="*/ 1555 w 1586"/>
                <a:gd name="T1" fmla="*/ 0 h 821"/>
                <a:gd name="T2" fmla="*/ 15107 w 1586"/>
                <a:gd name="T3" fmla="*/ 2167 h 821"/>
                <a:gd name="T4" fmla="*/ 16207 w 1586"/>
                <a:gd name="T5" fmla="*/ 2664 h 821"/>
                <a:gd name="T6" fmla="*/ 18003 w 1586"/>
                <a:gd name="T7" fmla="*/ 3307 h 821"/>
                <a:gd name="T8" fmla="*/ 17765 w 1586"/>
                <a:gd name="T9" fmla="*/ 3428 h 821"/>
                <a:gd name="T10" fmla="*/ 15320 w 1586"/>
                <a:gd name="T11" fmla="*/ 3286 h 821"/>
                <a:gd name="T12" fmla="*/ 12994 w 1586"/>
                <a:gd name="T13" fmla="*/ 3387 h 821"/>
                <a:gd name="T14" fmla="*/ 470 w 1586"/>
                <a:gd name="T15" fmla="*/ 1247 h 821"/>
                <a:gd name="T16" fmla="*/ 0 w 1586"/>
                <a:gd name="T17" fmla="*/ 627 h 821"/>
                <a:gd name="T18" fmla="*/ 521 w 1586"/>
                <a:gd name="T19" fmla="*/ 132 h 821"/>
                <a:gd name="T20" fmla="*/ 1555 w 1586"/>
                <a:gd name="T21" fmla="*/ 0 h 821"/>
                <a:gd name="T22" fmla="*/ 1555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8" name="Freeform 11"/>
            <p:cNvSpPr>
              <a:spLocks/>
            </p:cNvSpPr>
            <p:nvPr userDrawn="1"/>
          </p:nvSpPr>
          <p:spPr bwMode="auto">
            <a:xfrm>
              <a:off x="474" y="344"/>
              <a:ext cx="1488" cy="919"/>
            </a:xfrm>
            <a:custGeom>
              <a:avLst/>
              <a:gdLst>
                <a:gd name="T0" fmla="*/ 0 w 1049"/>
                <a:gd name="T1" fmla="*/ 1385 h 747"/>
                <a:gd name="T2" fmla="*/ 10653 w 1049"/>
                <a:gd name="T3" fmla="*/ 3186 h 747"/>
                <a:gd name="T4" fmla="*/ 10851 w 1049"/>
                <a:gd name="T5" fmla="*/ 2278 h 747"/>
                <a:gd name="T6" fmla="*/ 12121 w 1049"/>
                <a:gd name="T7" fmla="*/ 1801 h 747"/>
                <a:gd name="T8" fmla="*/ 901 w 1049"/>
                <a:gd name="T9" fmla="*/ 0 h 747"/>
                <a:gd name="T10" fmla="*/ 0 w 1049"/>
                <a:gd name="T11" fmla="*/ 540 h 747"/>
                <a:gd name="T12" fmla="*/ 0 w 1049"/>
                <a:gd name="T13" fmla="*/ 1385 h 747"/>
                <a:gd name="T14" fmla="*/ 0 w 1049"/>
                <a:gd name="T15" fmla="*/ 138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237 w 150"/>
                  <a:gd name="T1" fmla="*/ 0 h 173"/>
                  <a:gd name="T2" fmla="*/ 455 w 150"/>
                  <a:gd name="T3" fmla="*/ 294 h 173"/>
                  <a:gd name="T4" fmla="*/ 0 w 150"/>
                  <a:gd name="T5" fmla="*/ 768 h 173"/>
                  <a:gd name="T6" fmla="*/ 900 w 150"/>
                  <a:gd name="T7" fmla="*/ 710 h 173"/>
                  <a:gd name="T8" fmla="*/ 1160 w 150"/>
                  <a:gd name="T9" fmla="*/ 375 h 173"/>
                  <a:gd name="T10" fmla="*/ 1692 w 150"/>
                  <a:gd name="T11" fmla="*/ 119 h 173"/>
                  <a:gd name="T12" fmla="*/ 1237 w 150"/>
                  <a:gd name="T13" fmla="*/ 0 h 173"/>
                  <a:gd name="T14" fmla="*/ 123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 name="Freeform 14"/>
              <p:cNvSpPr>
                <a:spLocks/>
              </p:cNvSpPr>
              <p:nvPr userDrawn="1"/>
            </p:nvSpPr>
            <p:spPr bwMode="auto">
              <a:xfrm>
                <a:off x="123" y="148"/>
                <a:ext cx="2386" cy="1081"/>
              </a:xfrm>
              <a:custGeom>
                <a:avLst/>
                <a:gdLst>
                  <a:gd name="T0" fmla="*/ 1787 w 1684"/>
                  <a:gd name="T1" fmla="*/ 0 h 880"/>
                  <a:gd name="T2" fmla="*/ 723 w 1684"/>
                  <a:gd name="T3" fmla="*/ 220 h 880"/>
                  <a:gd name="T4" fmla="*/ 0 w 1684"/>
                  <a:gd name="T5" fmla="*/ 878 h 880"/>
                  <a:gd name="T6" fmla="*/ 771 w 1684"/>
                  <a:gd name="T7" fmla="*/ 1515 h 880"/>
                  <a:gd name="T8" fmla="*/ 13548 w 1684"/>
                  <a:gd name="T9" fmla="*/ 3659 h 880"/>
                  <a:gd name="T10" fmla="*/ 16301 w 1684"/>
                  <a:gd name="T11" fmla="*/ 3526 h 880"/>
                  <a:gd name="T12" fmla="*/ 18531 w 1684"/>
                  <a:gd name="T13" fmla="*/ 3715 h 880"/>
                  <a:gd name="T14" fmla="*/ 19305 w 1684"/>
                  <a:gd name="T15" fmla="*/ 3414 h 880"/>
                  <a:gd name="T16" fmla="*/ 17216 w 1684"/>
                  <a:gd name="T17" fmla="*/ 2802 h 880"/>
                  <a:gd name="T18" fmla="*/ 16368 w 1684"/>
                  <a:gd name="T19" fmla="*/ 2164 h 880"/>
                  <a:gd name="T20" fmla="*/ 15699 w 1684"/>
                  <a:gd name="T21" fmla="*/ 2225 h 880"/>
                  <a:gd name="T22" fmla="*/ 16494 w 1684"/>
                  <a:gd name="T23" fmla="*/ 2802 h 880"/>
                  <a:gd name="T24" fmla="*/ 18089 w 1684"/>
                  <a:gd name="T25" fmla="*/ 3417 h 880"/>
                  <a:gd name="T26" fmla="*/ 16200 w 1684"/>
                  <a:gd name="T27" fmla="*/ 3322 h 880"/>
                  <a:gd name="T28" fmla="*/ 13972 w 1684"/>
                  <a:gd name="T29" fmla="*/ 3433 h 880"/>
                  <a:gd name="T30" fmla="*/ 14384 w 1684"/>
                  <a:gd name="T31" fmla="*/ 2742 h 880"/>
                  <a:gd name="T32" fmla="*/ 15339 w 1684"/>
                  <a:gd name="T33" fmla="*/ 2271 h 880"/>
                  <a:gd name="T34" fmla="*/ 14221 w 1684"/>
                  <a:gd name="T35" fmla="*/ 2330 h 880"/>
                  <a:gd name="T36" fmla="*/ 13354 w 1684"/>
                  <a:gd name="T37" fmla="*/ 2779 h 880"/>
                  <a:gd name="T38" fmla="*/ 13059 w 1684"/>
                  <a:gd name="T39" fmla="*/ 3341 h 880"/>
                  <a:gd name="T40" fmla="*/ 1228 w 1684"/>
                  <a:gd name="T41" fmla="*/ 1308 h 880"/>
                  <a:gd name="T42" fmla="*/ 915 w 1684"/>
                  <a:gd name="T43" fmla="*/ 907 h 880"/>
                  <a:gd name="T44" fmla="*/ 1180 w 1684"/>
                  <a:gd name="T45" fmla="*/ 403 h 880"/>
                  <a:gd name="T46" fmla="*/ 2484 w 1684"/>
                  <a:gd name="T47" fmla="*/ 0 h 880"/>
                  <a:gd name="T48" fmla="*/ 1787 w 1684"/>
                  <a:gd name="T49" fmla="*/ 0 h 880"/>
                  <a:gd name="T50" fmla="*/ 1787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2" name="Freeform 15"/>
              <p:cNvSpPr>
                <a:spLocks/>
              </p:cNvSpPr>
              <p:nvPr userDrawn="1"/>
            </p:nvSpPr>
            <p:spPr bwMode="auto">
              <a:xfrm>
                <a:off x="324" y="158"/>
                <a:ext cx="1686" cy="614"/>
              </a:xfrm>
              <a:custGeom>
                <a:avLst/>
                <a:gdLst>
                  <a:gd name="T0" fmla="*/ 1148 w 1190"/>
                  <a:gd name="T1" fmla="*/ 0 h 500"/>
                  <a:gd name="T2" fmla="*/ 13640 w 1190"/>
                  <a:gd name="T3" fmla="*/ 2063 h 500"/>
                  <a:gd name="T4" fmla="*/ 12325 w 1190"/>
                  <a:gd name="T5" fmla="*/ 2105 h 500"/>
                  <a:gd name="T6" fmla="*/ 0 w 1190"/>
                  <a:gd name="T7" fmla="*/ 113 h 500"/>
                  <a:gd name="T8" fmla="*/ 1148 w 1190"/>
                  <a:gd name="T9" fmla="*/ 0 h 500"/>
                  <a:gd name="T10" fmla="*/ 1148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3" name="Freeform 16"/>
              <p:cNvSpPr>
                <a:spLocks/>
              </p:cNvSpPr>
              <p:nvPr userDrawn="1"/>
            </p:nvSpPr>
            <p:spPr bwMode="auto">
              <a:xfrm>
                <a:off x="409" y="251"/>
                <a:ext cx="227" cy="410"/>
              </a:xfrm>
              <a:custGeom>
                <a:avLst/>
                <a:gdLst>
                  <a:gd name="T0" fmla="*/ 1345 w 160"/>
                  <a:gd name="T1" fmla="*/ 0 h 335"/>
                  <a:gd name="T2" fmla="*/ 220 w 160"/>
                  <a:gd name="T3" fmla="*/ 439 h 335"/>
                  <a:gd name="T4" fmla="*/ 0 w 160"/>
                  <a:gd name="T5" fmla="*/ 944 h 335"/>
                  <a:gd name="T6" fmla="*/ 386 w 160"/>
                  <a:gd name="T7" fmla="*/ 1291 h 335"/>
                  <a:gd name="T8" fmla="*/ 1085 w 160"/>
                  <a:gd name="T9" fmla="*/ 1377 h 335"/>
                  <a:gd name="T10" fmla="*/ 880 w 160"/>
                  <a:gd name="T11" fmla="*/ 630 h 335"/>
                  <a:gd name="T12" fmla="*/ 1850 w 160"/>
                  <a:gd name="T13" fmla="*/ 72 h 335"/>
                  <a:gd name="T14" fmla="*/ 1345 w 160"/>
                  <a:gd name="T15" fmla="*/ 0 h 335"/>
                  <a:gd name="T16" fmla="*/ 134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4" name="Freeform 17"/>
              <p:cNvSpPr>
                <a:spLocks/>
              </p:cNvSpPr>
              <p:nvPr userDrawn="1"/>
            </p:nvSpPr>
            <p:spPr bwMode="auto">
              <a:xfrm>
                <a:off x="846" y="536"/>
                <a:ext cx="691" cy="364"/>
              </a:xfrm>
              <a:custGeom>
                <a:avLst/>
                <a:gdLst>
                  <a:gd name="T0" fmla="*/ 161 w 489"/>
                  <a:gd name="T1" fmla="*/ 146 h 296"/>
                  <a:gd name="T2" fmla="*/ 1797 w 489"/>
                  <a:gd name="T3" fmla="*/ 282 h 296"/>
                  <a:gd name="T4" fmla="*/ 3646 w 489"/>
                  <a:gd name="T5" fmla="*/ 584 h 296"/>
                  <a:gd name="T6" fmla="*/ 4951 w 489"/>
                  <a:gd name="T7" fmla="*/ 1035 h 296"/>
                  <a:gd name="T8" fmla="*/ 3668 w 489"/>
                  <a:gd name="T9" fmla="*/ 979 h 296"/>
                  <a:gd name="T10" fmla="*/ 1560 w 489"/>
                  <a:gd name="T11" fmla="*/ 621 h 296"/>
                  <a:gd name="T12" fmla="*/ 561 w 489"/>
                  <a:gd name="T13" fmla="*/ 341 h 296"/>
                  <a:gd name="T14" fmla="*/ 1200 w 489"/>
                  <a:gd name="T15" fmla="*/ 694 h 296"/>
                  <a:gd name="T16" fmla="*/ 3059 w 489"/>
                  <a:gd name="T17" fmla="*/ 1147 h 296"/>
                  <a:gd name="T18" fmla="*/ 5240 w 489"/>
                  <a:gd name="T19" fmla="*/ 1262 h 296"/>
                  <a:gd name="T20" fmla="*/ 5500 w 489"/>
                  <a:gd name="T21" fmla="*/ 953 h 296"/>
                  <a:gd name="T22" fmla="*/ 4433 w 489"/>
                  <a:gd name="T23" fmla="*/ 512 h 296"/>
                  <a:gd name="T24" fmla="*/ 1910 w 489"/>
                  <a:gd name="T25" fmla="*/ 73 h 296"/>
                  <a:gd name="T26" fmla="*/ 0 w 489"/>
                  <a:gd name="T27" fmla="*/ 0 h 296"/>
                  <a:gd name="T28" fmla="*/ 161 w 489"/>
                  <a:gd name="T29" fmla="*/ 146 h 296"/>
                  <a:gd name="T30" fmla="*/ 161 w 489"/>
                  <a:gd name="T31" fmla="*/ 146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155 w 794"/>
                <a:gd name="T1" fmla="*/ 35 h 414"/>
                <a:gd name="T2" fmla="*/ 139 w 794"/>
                <a:gd name="T3" fmla="*/ 28 h 414"/>
                <a:gd name="T4" fmla="*/ 109 w 794"/>
                <a:gd name="T5" fmla="*/ 18 h 414"/>
                <a:gd name="T6" fmla="*/ 13 w 794"/>
                <a:gd name="T7" fmla="*/ 0 h 414"/>
                <a:gd name="T8" fmla="*/ 5 w 794"/>
                <a:gd name="T9" fmla="*/ 2 h 414"/>
                <a:gd name="T10" fmla="*/ 0 w 794"/>
                <a:gd name="T11" fmla="*/ 8 h 414"/>
                <a:gd name="T12" fmla="*/ 5 w 794"/>
                <a:gd name="T13" fmla="*/ 14 h 414"/>
                <a:gd name="T14" fmla="*/ 112 w 794"/>
                <a:gd name="T15" fmla="*/ 37 h 414"/>
                <a:gd name="T16" fmla="*/ 135 w 794"/>
                <a:gd name="T17" fmla="*/ 35 h 414"/>
                <a:gd name="T18" fmla="*/ 154 w 794"/>
                <a:gd name="T19" fmla="*/ 37 h 414"/>
                <a:gd name="T20" fmla="*/ 155 w 794"/>
                <a:gd name="T21" fmla="*/ 35 h 414"/>
                <a:gd name="T22" fmla="*/ 155 w 794"/>
                <a:gd name="T23" fmla="*/ 35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7" name="Freeform 20"/>
            <p:cNvSpPr>
              <a:spLocks/>
            </p:cNvSpPr>
            <p:nvPr userDrawn="1"/>
          </p:nvSpPr>
          <p:spPr bwMode="auto">
            <a:xfrm rot="7320404">
              <a:off x="4893" y="2923"/>
              <a:ext cx="627" cy="290"/>
            </a:xfrm>
            <a:custGeom>
              <a:avLst/>
              <a:gdLst>
                <a:gd name="T0" fmla="*/ 0 w 1586"/>
                <a:gd name="T1" fmla="*/ 0 h 821"/>
                <a:gd name="T2" fmla="*/ 2 w 1586"/>
                <a:gd name="T3" fmla="*/ 0 h 821"/>
                <a:gd name="T4" fmla="*/ 2 w 1586"/>
                <a:gd name="T5" fmla="*/ 0 h 821"/>
                <a:gd name="T6" fmla="*/ 2 w 1586"/>
                <a:gd name="T7" fmla="*/ 0 h 821"/>
                <a:gd name="T8" fmla="*/ 2 w 1586"/>
                <a:gd name="T9" fmla="*/ 1 h 821"/>
                <a:gd name="T10" fmla="*/ 2 w 1586"/>
                <a:gd name="T11" fmla="*/ 0 h 821"/>
                <a:gd name="T12" fmla="*/ 2 w 1586"/>
                <a:gd name="T13" fmla="*/ 1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8" name="Freeform 21"/>
            <p:cNvSpPr>
              <a:spLocks/>
            </p:cNvSpPr>
            <p:nvPr userDrawn="1"/>
          </p:nvSpPr>
          <p:spPr bwMode="auto">
            <a:xfrm rot="7320404">
              <a:off x="5000" y="2912"/>
              <a:ext cx="416" cy="265"/>
            </a:xfrm>
            <a:custGeom>
              <a:avLst/>
              <a:gdLst>
                <a:gd name="T0" fmla="*/ 0 w 1049"/>
                <a:gd name="T1" fmla="*/ 0 h 747"/>
                <a:gd name="T2" fmla="*/ 2 w 1049"/>
                <a:gd name="T3" fmla="*/ 0 h 747"/>
                <a:gd name="T4" fmla="*/ 2 w 1049"/>
                <a:gd name="T5" fmla="*/ 0 h 747"/>
                <a:gd name="T6" fmla="*/ 2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1" name="Freeform 24"/>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2 w 1684"/>
                  <a:gd name="T9" fmla="*/ 1 h 880"/>
                  <a:gd name="T10" fmla="*/ 2 w 1684"/>
                  <a:gd name="T11" fmla="*/ 1 h 880"/>
                  <a:gd name="T12" fmla="*/ 2 w 1684"/>
                  <a:gd name="T13" fmla="*/ 1 h 880"/>
                  <a:gd name="T14" fmla="*/ 3 w 1684"/>
                  <a:gd name="T15" fmla="*/ 1 h 880"/>
                  <a:gd name="T16" fmla="*/ 2 w 1684"/>
                  <a:gd name="T17" fmla="*/ 0 h 880"/>
                  <a:gd name="T18" fmla="*/ 2 w 1684"/>
                  <a:gd name="T19" fmla="*/ 0 h 880"/>
                  <a:gd name="T20" fmla="*/ 2 w 1684"/>
                  <a:gd name="T21" fmla="*/ 0 h 880"/>
                  <a:gd name="T22" fmla="*/ 2 w 1684"/>
                  <a:gd name="T23" fmla="*/ 0 h 880"/>
                  <a:gd name="T24" fmla="*/ 2 w 1684"/>
                  <a:gd name="T25" fmla="*/ 1 h 880"/>
                  <a:gd name="T26" fmla="*/ 2 w 1684"/>
                  <a:gd name="T27" fmla="*/ 0 h 880"/>
                  <a:gd name="T28" fmla="*/ 2 w 1684"/>
                  <a:gd name="T29" fmla="*/ 1 h 880"/>
                  <a:gd name="T30" fmla="*/ 2 w 1684"/>
                  <a:gd name="T31" fmla="*/ 0 h 880"/>
                  <a:gd name="T32" fmla="*/ 2 w 1684"/>
                  <a:gd name="T33" fmla="*/ 0 h 880"/>
                  <a:gd name="T34" fmla="*/ 2 w 1684"/>
                  <a:gd name="T35" fmla="*/ 0 h 880"/>
                  <a:gd name="T36" fmla="*/ 2 w 1684"/>
                  <a:gd name="T37" fmla="*/ 0 h 880"/>
                  <a:gd name="T38" fmla="*/ 2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2" name="Freeform 25"/>
              <p:cNvSpPr>
                <a:spLocks/>
              </p:cNvSpPr>
              <p:nvPr userDrawn="1"/>
            </p:nvSpPr>
            <p:spPr bwMode="auto">
              <a:xfrm rot="7320404">
                <a:off x="5062" y="2997"/>
                <a:ext cx="472" cy="176"/>
              </a:xfrm>
              <a:custGeom>
                <a:avLst/>
                <a:gdLst>
                  <a:gd name="T0" fmla="*/ 0 w 1190"/>
                  <a:gd name="T1" fmla="*/ 0 h 500"/>
                  <a:gd name="T2" fmla="*/ 2 w 1190"/>
                  <a:gd name="T3" fmla="*/ 0 h 500"/>
                  <a:gd name="T4" fmla="*/ 2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3" name="Freeform 26"/>
              <p:cNvSpPr>
                <a:spLocks/>
              </p:cNvSpPr>
              <p:nvPr userDrawn="1"/>
            </p:nvSpPr>
            <p:spPr bwMode="auto">
              <a:xfrm rot="7320404">
                <a:off x="5363" y="2874"/>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4" name="Freeform 27"/>
              <p:cNvSpPr>
                <a:spLocks/>
              </p:cNvSpPr>
              <p:nvPr userDrawn="1"/>
            </p:nvSpPr>
            <p:spPr bwMode="auto">
              <a:xfrm rot="7320404">
                <a:off x="5136" y="3000"/>
                <a:ext cx="193" cy="104"/>
              </a:xfrm>
              <a:custGeom>
                <a:avLst/>
                <a:gdLst>
                  <a:gd name="T0" fmla="*/ 0 w 489"/>
                  <a:gd name="T1" fmla="*/ 0 h 296"/>
                  <a:gd name="T2" fmla="*/ 0 w 489"/>
                  <a:gd name="T3" fmla="*/ 0 h 296"/>
                  <a:gd name="T4" fmla="*/ 0 w 489"/>
                  <a:gd name="T5" fmla="*/ 0 h 296"/>
                  <a:gd name="T6" fmla="*/ 1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1 w 489"/>
                  <a:gd name="T19" fmla="*/ 0 h 296"/>
                  <a:gd name="T20" fmla="*/ 1 w 489"/>
                  <a:gd name="T21" fmla="*/ 0 h 296"/>
                  <a:gd name="T22" fmla="*/ 1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12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de-DE" noProof="0"/>
              <a:t>Titelmasterformat durch Klicken bearbeiten</a:t>
            </a:r>
          </a:p>
        </p:txBody>
      </p:sp>
      <p:sp>
        <p:nvSpPr>
          <p:cNvPr id="512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de-DE" noProof="0"/>
              <a:t>Formatvorlage des Untertitelmasters durch Klicken bearbeiten</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de-DE"/>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de-DE"/>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FFF3AE89-8AF1-4D0C-8B2E-A901F87F9355}" type="slidenum">
              <a:rPr lang="de-DE"/>
              <a:pPr>
                <a:defRPr/>
              </a:pPr>
              <a:t>‹Nr.›</a:t>
            </a:fld>
            <a:endParaRPr lang="de-DE"/>
          </a:p>
        </p:txBody>
      </p:sp>
    </p:spTree>
    <p:extLst>
      <p:ext uri="{BB962C8B-B14F-4D97-AF65-F5344CB8AC3E}">
        <p14:creationId xmlns:p14="http://schemas.microsoft.com/office/powerpoint/2010/main" val="374956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9EDDAA61-7544-4DD4-B8CE-049759D776ED}" type="slidenum">
              <a:rPr lang="de-DE"/>
              <a:pPr>
                <a:defRPr/>
              </a:pPr>
              <a:t>‹Nr.›</a:t>
            </a:fld>
            <a:endParaRPr lang="de-DE"/>
          </a:p>
        </p:txBody>
      </p:sp>
    </p:spTree>
    <p:extLst>
      <p:ext uri="{BB962C8B-B14F-4D97-AF65-F5344CB8AC3E}">
        <p14:creationId xmlns:p14="http://schemas.microsoft.com/office/powerpoint/2010/main" val="40337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57950" y="152400"/>
            <a:ext cx="1924050" cy="53340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152400"/>
            <a:ext cx="5619750" cy="53340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039D5ED4-E50A-4056-943C-CD6C7CCC6551}" type="slidenum">
              <a:rPr lang="de-DE"/>
              <a:pPr>
                <a:defRPr/>
              </a:pPr>
              <a:t>‹Nr.›</a:t>
            </a:fld>
            <a:endParaRPr lang="de-DE"/>
          </a:p>
        </p:txBody>
      </p:sp>
    </p:spTree>
    <p:extLst>
      <p:ext uri="{BB962C8B-B14F-4D97-AF65-F5344CB8AC3E}">
        <p14:creationId xmlns:p14="http://schemas.microsoft.com/office/powerpoint/2010/main" val="2108494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152400"/>
            <a:ext cx="6870700" cy="1600200"/>
          </a:xfrm>
        </p:spPr>
        <p:txBody>
          <a:bodyPr/>
          <a:lstStyle/>
          <a:p>
            <a:r>
              <a:rPr lang="de-DE"/>
              <a:t>Titelmasterformat durch Klicken bearbeiten</a:t>
            </a:r>
          </a:p>
        </p:txBody>
      </p:sp>
      <p:sp>
        <p:nvSpPr>
          <p:cNvPr id="3" name="Textplatzhalter 2"/>
          <p:cNvSpPr>
            <a:spLocks noGrp="1"/>
          </p:cNvSpPr>
          <p:nvPr>
            <p:ph type="body" sz="half" idx="1"/>
          </p:nvPr>
        </p:nvSpPr>
        <p:spPr>
          <a:xfrm>
            <a:off x="685800" y="1828800"/>
            <a:ext cx="3771900" cy="36576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10100" y="1828800"/>
            <a:ext cx="3771900" cy="3657600"/>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dt" sz="half" idx="10"/>
          </p:nvPr>
        </p:nvSpPr>
        <p:spPr>
          <a:ln/>
        </p:spPr>
        <p:txBody>
          <a:bodyPr/>
          <a:lstStyle>
            <a:lvl1pPr>
              <a:defRPr/>
            </a:lvl1pPr>
          </a:lstStyle>
          <a:p>
            <a:pPr>
              <a:defRPr/>
            </a:pPr>
            <a:endParaRPr lang="de-DE"/>
          </a:p>
        </p:txBody>
      </p:sp>
      <p:sp>
        <p:nvSpPr>
          <p:cNvPr id="6" name="Rectangle 6"/>
          <p:cNvSpPr>
            <a:spLocks noGrp="1" noChangeArrowheads="1"/>
          </p:cNvSpPr>
          <p:nvPr>
            <p:ph type="ftr" sz="quarter" idx="11"/>
          </p:nvPr>
        </p:nvSpPr>
        <p:spPr>
          <a:ln/>
        </p:spPr>
        <p:txBody>
          <a:bodyPr/>
          <a:lstStyle>
            <a:lvl1pPr>
              <a:defRPr/>
            </a:lvl1pPr>
          </a:lstStyle>
          <a:p>
            <a:pPr>
              <a:defRPr/>
            </a:pPr>
            <a:endParaRPr lang="de-DE"/>
          </a:p>
        </p:txBody>
      </p:sp>
      <p:sp>
        <p:nvSpPr>
          <p:cNvPr id="7" name="Rectangle 7"/>
          <p:cNvSpPr>
            <a:spLocks noGrp="1" noChangeArrowheads="1"/>
          </p:cNvSpPr>
          <p:nvPr>
            <p:ph type="sldNum" sz="quarter" idx="12"/>
          </p:nvPr>
        </p:nvSpPr>
        <p:spPr>
          <a:ln/>
        </p:spPr>
        <p:txBody>
          <a:bodyPr/>
          <a:lstStyle>
            <a:lvl1pPr>
              <a:defRPr/>
            </a:lvl1pPr>
          </a:lstStyle>
          <a:p>
            <a:pPr>
              <a:defRPr/>
            </a:pPr>
            <a:fld id="{CF806755-888D-4DB9-BF9C-1CAF652A475D}" type="slidenum">
              <a:rPr lang="de-DE"/>
              <a:pPr>
                <a:defRPr/>
              </a:pPr>
              <a:t>‹Nr.›</a:t>
            </a:fld>
            <a:endParaRPr lang="de-DE"/>
          </a:p>
        </p:txBody>
      </p:sp>
    </p:spTree>
    <p:extLst>
      <p:ext uri="{BB962C8B-B14F-4D97-AF65-F5344CB8AC3E}">
        <p14:creationId xmlns:p14="http://schemas.microsoft.com/office/powerpoint/2010/main" val="227074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6E9761A9-F6AE-495C-96C0-3EEC41DE0C2C}" type="slidenum">
              <a:rPr lang="de-DE"/>
              <a:pPr>
                <a:defRPr/>
              </a:pPr>
              <a:t>‹Nr.›</a:t>
            </a:fld>
            <a:endParaRPr lang="de-DE"/>
          </a:p>
        </p:txBody>
      </p:sp>
    </p:spTree>
    <p:extLst>
      <p:ext uri="{BB962C8B-B14F-4D97-AF65-F5344CB8AC3E}">
        <p14:creationId xmlns:p14="http://schemas.microsoft.com/office/powerpoint/2010/main" val="179186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endParaRPr lang="de-DE"/>
          </a:p>
        </p:txBody>
      </p:sp>
      <p:sp>
        <p:nvSpPr>
          <p:cNvPr id="6" name="Rectangle 7"/>
          <p:cNvSpPr>
            <a:spLocks noGrp="1" noChangeArrowheads="1"/>
          </p:cNvSpPr>
          <p:nvPr>
            <p:ph type="sldNum" sz="quarter" idx="12"/>
          </p:nvPr>
        </p:nvSpPr>
        <p:spPr>
          <a:ln/>
        </p:spPr>
        <p:txBody>
          <a:bodyPr/>
          <a:lstStyle>
            <a:lvl1pPr>
              <a:defRPr/>
            </a:lvl1pPr>
          </a:lstStyle>
          <a:p>
            <a:pPr>
              <a:defRPr/>
            </a:pPr>
            <a:fld id="{A1F8FA03-6330-4769-9CF6-64AD0A2C1D77}" type="slidenum">
              <a:rPr lang="de-DE"/>
              <a:pPr>
                <a:defRPr/>
              </a:pPr>
              <a:t>‹Nr.›</a:t>
            </a:fld>
            <a:endParaRPr lang="de-DE"/>
          </a:p>
        </p:txBody>
      </p:sp>
    </p:spTree>
    <p:extLst>
      <p:ext uri="{BB962C8B-B14F-4D97-AF65-F5344CB8AC3E}">
        <p14:creationId xmlns:p14="http://schemas.microsoft.com/office/powerpoint/2010/main" val="16147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5"/>
          <p:cNvSpPr>
            <a:spLocks noGrp="1" noChangeArrowheads="1"/>
          </p:cNvSpPr>
          <p:nvPr>
            <p:ph type="dt" sz="half" idx="10"/>
          </p:nvPr>
        </p:nvSpPr>
        <p:spPr>
          <a:ln/>
        </p:spPr>
        <p:txBody>
          <a:bodyPr/>
          <a:lstStyle>
            <a:lvl1pPr>
              <a:defRPr/>
            </a:lvl1pPr>
          </a:lstStyle>
          <a:p>
            <a:pPr>
              <a:defRPr/>
            </a:pPr>
            <a:endParaRPr lang="de-DE"/>
          </a:p>
        </p:txBody>
      </p:sp>
      <p:sp>
        <p:nvSpPr>
          <p:cNvPr id="6" name="Rectangle 6"/>
          <p:cNvSpPr>
            <a:spLocks noGrp="1" noChangeArrowheads="1"/>
          </p:cNvSpPr>
          <p:nvPr>
            <p:ph type="ftr" sz="quarter" idx="11"/>
          </p:nvPr>
        </p:nvSpPr>
        <p:spPr>
          <a:ln/>
        </p:spPr>
        <p:txBody>
          <a:bodyPr/>
          <a:lstStyle>
            <a:lvl1pPr>
              <a:defRPr/>
            </a:lvl1pPr>
          </a:lstStyle>
          <a:p>
            <a:pPr>
              <a:defRPr/>
            </a:pPr>
            <a:endParaRPr lang="de-DE"/>
          </a:p>
        </p:txBody>
      </p:sp>
      <p:sp>
        <p:nvSpPr>
          <p:cNvPr id="7" name="Rectangle 7"/>
          <p:cNvSpPr>
            <a:spLocks noGrp="1" noChangeArrowheads="1"/>
          </p:cNvSpPr>
          <p:nvPr>
            <p:ph type="sldNum" sz="quarter" idx="12"/>
          </p:nvPr>
        </p:nvSpPr>
        <p:spPr>
          <a:ln/>
        </p:spPr>
        <p:txBody>
          <a:bodyPr/>
          <a:lstStyle>
            <a:lvl1pPr>
              <a:defRPr/>
            </a:lvl1pPr>
          </a:lstStyle>
          <a:p>
            <a:pPr>
              <a:defRPr/>
            </a:pPr>
            <a:fld id="{9C84BEC3-C0A2-4896-81F4-B5B3BC17B8CC}" type="slidenum">
              <a:rPr lang="de-DE"/>
              <a:pPr>
                <a:defRPr/>
              </a:pPr>
              <a:t>‹Nr.›</a:t>
            </a:fld>
            <a:endParaRPr lang="de-DE"/>
          </a:p>
        </p:txBody>
      </p:sp>
    </p:spTree>
    <p:extLst>
      <p:ext uri="{BB962C8B-B14F-4D97-AF65-F5344CB8AC3E}">
        <p14:creationId xmlns:p14="http://schemas.microsoft.com/office/powerpoint/2010/main" val="233368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5"/>
          <p:cNvSpPr>
            <a:spLocks noGrp="1" noChangeArrowheads="1"/>
          </p:cNvSpPr>
          <p:nvPr>
            <p:ph type="dt" sz="half" idx="10"/>
          </p:nvPr>
        </p:nvSpPr>
        <p:spPr>
          <a:ln/>
        </p:spPr>
        <p:txBody>
          <a:bodyPr/>
          <a:lstStyle>
            <a:lvl1pPr>
              <a:defRPr/>
            </a:lvl1pPr>
          </a:lstStyle>
          <a:p>
            <a:pPr>
              <a:defRPr/>
            </a:pPr>
            <a:endParaRPr lang="de-DE"/>
          </a:p>
        </p:txBody>
      </p:sp>
      <p:sp>
        <p:nvSpPr>
          <p:cNvPr id="8" name="Rectangle 6"/>
          <p:cNvSpPr>
            <a:spLocks noGrp="1" noChangeArrowheads="1"/>
          </p:cNvSpPr>
          <p:nvPr>
            <p:ph type="ftr" sz="quarter" idx="11"/>
          </p:nvPr>
        </p:nvSpPr>
        <p:spPr>
          <a:ln/>
        </p:spPr>
        <p:txBody>
          <a:bodyPr/>
          <a:lstStyle>
            <a:lvl1pPr>
              <a:defRPr/>
            </a:lvl1pPr>
          </a:lstStyle>
          <a:p>
            <a:pPr>
              <a:defRPr/>
            </a:pPr>
            <a:endParaRPr lang="de-DE"/>
          </a:p>
        </p:txBody>
      </p:sp>
      <p:sp>
        <p:nvSpPr>
          <p:cNvPr id="9" name="Rectangle 7"/>
          <p:cNvSpPr>
            <a:spLocks noGrp="1" noChangeArrowheads="1"/>
          </p:cNvSpPr>
          <p:nvPr>
            <p:ph type="sldNum" sz="quarter" idx="12"/>
          </p:nvPr>
        </p:nvSpPr>
        <p:spPr>
          <a:ln/>
        </p:spPr>
        <p:txBody>
          <a:bodyPr/>
          <a:lstStyle>
            <a:lvl1pPr>
              <a:defRPr/>
            </a:lvl1pPr>
          </a:lstStyle>
          <a:p>
            <a:pPr>
              <a:defRPr/>
            </a:pPr>
            <a:fld id="{3B28CBB5-3FF2-4565-826E-4530B64BC42C}" type="slidenum">
              <a:rPr lang="de-DE"/>
              <a:pPr>
                <a:defRPr/>
              </a:pPr>
              <a:t>‹Nr.›</a:t>
            </a:fld>
            <a:endParaRPr lang="de-DE"/>
          </a:p>
        </p:txBody>
      </p:sp>
    </p:spTree>
    <p:extLst>
      <p:ext uri="{BB962C8B-B14F-4D97-AF65-F5344CB8AC3E}">
        <p14:creationId xmlns:p14="http://schemas.microsoft.com/office/powerpoint/2010/main" val="217791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5"/>
          <p:cNvSpPr>
            <a:spLocks noGrp="1" noChangeArrowheads="1"/>
          </p:cNvSpPr>
          <p:nvPr>
            <p:ph type="dt" sz="half" idx="10"/>
          </p:nvPr>
        </p:nvSpPr>
        <p:spPr>
          <a:ln/>
        </p:spPr>
        <p:txBody>
          <a:bodyPr/>
          <a:lstStyle>
            <a:lvl1pPr>
              <a:defRPr/>
            </a:lvl1pPr>
          </a:lstStyle>
          <a:p>
            <a:pPr>
              <a:defRPr/>
            </a:pPr>
            <a:endParaRPr lang="de-DE"/>
          </a:p>
        </p:txBody>
      </p:sp>
      <p:sp>
        <p:nvSpPr>
          <p:cNvPr id="4" name="Rectangle 6"/>
          <p:cNvSpPr>
            <a:spLocks noGrp="1" noChangeArrowheads="1"/>
          </p:cNvSpPr>
          <p:nvPr>
            <p:ph type="ftr" sz="quarter" idx="11"/>
          </p:nvPr>
        </p:nvSpPr>
        <p:spPr>
          <a:ln/>
        </p:spPr>
        <p:txBody>
          <a:bodyPr/>
          <a:lstStyle>
            <a:lvl1pPr>
              <a:defRPr/>
            </a:lvl1pPr>
          </a:lstStyle>
          <a:p>
            <a:pPr>
              <a:defRPr/>
            </a:pPr>
            <a:endParaRPr lang="de-DE"/>
          </a:p>
        </p:txBody>
      </p:sp>
      <p:sp>
        <p:nvSpPr>
          <p:cNvPr id="5" name="Rectangle 7"/>
          <p:cNvSpPr>
            <a:spLocks noGrp="1" noChangeArrowheads="1"/>
          </p:cNvSpPr>
          <p:nvPr>
            <p:ph type="sldNum" sz="quarter" idx="12"/>
          </p:nvPr>
        </p:nvSpPr>
        <p:spPr>
          <a:ln/>
        </p:spPr>
        <p:txBody>
          <a:bodyPr/>
          <a:lstStyle>
            <a:lvl1pPr>
              <a:defRPr/>
            </a:lvl1pPr>
          </a:lstStyle>
          <a:p>
            <a:pPr>
              <a:defRPr/>
            </a:pPr>
            <a:fld id="{5EF7E4F9-FFFB-42A9-B564-1C218CE08797}" type="slidenum">
              <a:rPr lang="de-DE"/>
              <a:pPr>
                <a:defRPr/>
              </a:pPr>
              <a:t>‹Nr.›</a:t>
            </a:fld>
            <a:endParaRPr lang="de-DE"/>
          </a:p>
        </p:txBody>
      </p:sp>
    </p:spTree>
    <p:extLst>
      <p:ext uri="{BB962C8B-B14F-4D97-AF65-F5344CB8AC3E}">
        <p14:creationId xmlns:p14="http://schemas.microsoft.com/office/powerpoint/2010/main" val="3414393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de-DE"/>
          </a:p>
        </p:txBody>
      </p:sp>
      <p:sp>
        <p:nvSpPr>
          <p:cNvPr id="3" name="Rectangle 6"/>
          <p:cNvSpPr>
            <a:spLocks noGrp="1" noChangeArrowheads="1"/>
          </p:cNvSpPr>
          <p:nvPr>
            <p:ph type="ftr" sz="quarter" idx="11"/>
          </p:nvPr>
        </p:nvSpPr>
        <p:spPr>
          <a:ln/>
        </p:spPr>
        <p:txBody>
          <a:bodyPr/>
          <a:lstStyle>
            <a:lvl1pPr>
              <a:defRPr/>
            </a:lvl1pPr>
          </a:lstStyle>
          <a:p>
            <a:pPr>
              <a:defRPr/>
            </a:pPr>
            <a:endParaRPr lang="de-DE"/>
          </a:p>
        </p:txBody>
      </p:sp>
      <p:sp>
        <p:nvSpPr>
          <p:cNvPr id="4" name="Rectangle 7"/>
          <p:cNvSpPr>
            <a:spLocks noGrp="1" noChangeArrowheads="1"/>
          </p:cNvSpPr>
          <p:nvPr>
            <p:ph type="sldNum" sz="quarter" idx="12"/>
          </p:nvPr>
        </p:nvSpPr>
        <p:spPr>
          <a:ln/>
        </p:spPr>
        <p:txBody>
          <a:bodyPr/>
          <a:lstStyle>
            <a:lvl1pPr>
              <a:defRPr/>
            </a:lvl1pPr>
          </a:lstStyle>
          <a:p>
            <a:pPr>
              <a:defRPr/>
            </a:pPr>
            <a:fld id="{92CEADF9-FB93-4E08-BFA6-98A17323F4A5}" type="slidenum">
              <a:rPr lang="de-DE"/>
              <a:pPr>
                <a:defRPr/>
              </a:pPr>
              <a:t>‹Nr.›</a:t>
            </a:fld>
            <a:endParaRPr lang="de-DE"/>
          </a:p>
        </p:txBody>
      </p:sp>
    </p:spTree>
    <p:extLst>
      <p:ext uri="{BB962C8B-B14F-4D97-AF65-F5344CB8AC3E}">
        <p14:creationId xmlns:p14="http://schemas.microsoft.com/office/powerpoint/2010/main" val="1735338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endParaRPr lang="de-DE"/>
          </a:p>
        </p:txBody>
      </p:sp>
      <p:sp>
        <p:nvSpPr>
          <p:cNvPr id="6" name="Rectangle 6"/>
          <p:cNvSpPr>
            <a:spLocks noGrp="1" noChangeArrowheads="1"/>
          </p:cNvSpPr>
          <p:nvPr>
            <p:ph type="ftr" sz="quarter" idx="11"/>
          </p:nvPr>
        </p:nvSpPr>
        <p:spPr>
          <a:ln/>
        </p:spPr>
        <p:txBody>
          <a:bodyPr/>
          <a:lstStyle>
            <a:lvl1pPr>
              <a:defRPr/>
            </a:lvl1pPr>
          </a:lstStyle>
          <a:p>
            <a:pPr>
              <a:defRPr/>
            </a:pPr>
            <a:endParaRPr lang="de-DE"/>
          </a:p>
        </p:txBody>
      </p:sp>
      <p:sp>
        <p:nvSpPr>
          <p:cNvPr id="7" name="Rectangle 7"/>
          <p:cNvSpPr>
            <a:spLocks noGrp="1" noChangeArrowheads="1"/>
          </p:cNvSpPr>
          <p:nvPr>
            <p:ph type="sldNum" sz="quarter" idx="12"/>
          </p:nvPr>
        </p:nvSpPr>
        <p:spPr>
          <a:ln/>
        </p:spPr>
        <p:txBody>
          <a:bodyPr/>
          <a:lstStyle>
            <a:lvl1pPr>
              <a:defRPr/>
            </a:lvl1pPr>
          </a:lstStyle>
          <a:p>
            <a:pPr>
              <a:defRPr/>
            </a:pPr>
            <a:fld id="{7AB18CD7-0EE0-4613-A62E-86C89475C483}" type="slidenum">
              <a:rPr lang="de-DE"/>
              <a:pPr>
                <a:defRPr/>
              </a:pPr>
              <a:t>‹Nr.›</a:t>
            </a:fld>
            <a:endParaRPr lang="de-DE"/>
          </a:p>
        </p:txBody>
      </p:sp>
    </p:spTree>
    <p:extLst>
      <p:ext uri="{BB962C8B-B14F-4D97-AF65-F5344CB8AC3E}">
        <p14:creationId xmlns:p14="http://schemas.microsoft.com/office/powerpoint/2010/main" val="394477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5"/>
          <p:cNvSpPr>
            <a:spLocks noGrp="1" noChangeArrowheads="1"/>
          </p:cNvSpPr>
          <p:nvPr>
            <p:ph type="dt" sz="half" idx="10"/>
          </p:nvPr>
        </p:nvSpPr>
        <p:spPr>
          <a:ln/>
        </p:spPr>
        <p:txBody>
          <a:bodyPr/>
          <a:lstStyle>
            <a:lvl1pPr>
              <a:defRPr/>
            </a:lvl1pPr>
          </a:lstStyle>
          <a:p>
            <a:pPr>
              <a:defRPr/>
            </a:pPr>
            <a:endParaRPr lang="de-DE"/>
          </a:p>
        </p:txBody>
      </p:sp>
      <p:sp>
        <p:nvSpPr>
          <p:cNvPr id="6" name="Rectangle 6"/>
          <p:cNvSpPr>
            <a:spLocks noGrp="1" noChangeArrowheads="1"/>
          </p:cNvSpPr>
          <p:nvPr>
            <p:ph type="ftr" sz="quarter" idx="11"/>
          </p:nvPr>
        </p:nvSpPr>
        <p:spPr>
          <a:ln/>
        </p:spPr>
        <p:txBody>
          <a:bodyPr/>
          <a:lstStyle>
            <a:lvl1pPr>
              <a:defRPr/>
            </a:lvl1pPr>
          </a:lstStyle>
          <a:p>
            <a:pPr>
              <a:defRPr/>
            </a:pPr>
            <a:endParaRPr lang="de-DE"/>
          </a:p>
        </p:txBody>
      </p:sp>
      <p:sp>
        <p:nvSpPr>
          <p:cNvPr id="7" name="Rectangle 7"/>
          <p:cNvSpPr>
            <a:spLocks noGrp="1" noChangeArrowheads="1"/>
          </p:cNvSpPr>
          <p:nvPr>
            <p:ph type="sldNum" sz="quarter" idx="12"/>
          </p:nvPr>
        </p:nvSpPr>
        <p:spPr>
          <a:ln/>
        </p:spPr>
        <p:txBody>
          <a:bodyPr/>
          <a:lstStyle>
            <a:lvl1pPr>
              <a:defRPr/>
            </a:lvl1pPr>
          </a:lstStyle>
          <a:p>
            <a:pPr>
              <a:defRPr/>
            </a:pPr>
            <a:fld id="{2C2367E4-6BFC-4406-8F19-836C8646313A}" type="slidenum">
              <a:rPr lang="de-DE"/>
              <a:pPr>
                <a:defRPr/>
              </a:pPr>
              <a:t>‹Nr.›</a:t>
            </a:fld>
            <a:endParaRPr lang="de-DE"/>
          </a:p>
        </p:txBody>
      </p:sp>
    </p:spTree>
    <p:extLst>
      <p:ext uri="{BB962C8B-B14F-4D97-AF65-F5344CB8AC3E}">
        <p14:creationId xmlns:p14="http://schemas.microsoft.com/office/powerpoint/2010/main" val="420049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de-DE" altLang="de-DE"/>
              <a:t>Titelmasterformat durch Klicken bearbeiten</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101"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de-DE"/>
          </a:p>
        </p:txBody>
      </p:sp>
      <p:sp>
        <p:nvSpPr>
          <p:cNvPr id="4102"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de-DE"/>
          </a:p>
        </p:txBody>
      </p:sp>
      <p:sp>
        <p:nvSpPr>
          <p:cNvPr id="4103"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B507B1E2-29E9-48DF-9D49-6FBE22C5DDE0}" type="slidenum">
              <a:rPr lang="de-DE"/>
              <a:pPr>
                <a:defRPr/>
              </a:pPr>
              <a:t>‹Nr.›</a:t>
            </a:fld>
            <a:endParaRPr lang="de-DE"/>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3 w 2177"/>
                <a:gd name="T1" fmla="*/ 10 h 1298"/>
                <a:gd name="T2" fmla="*/ 12 w 2177"/>
                <a:gd name="T3" fmla="*/ 9 h 1298"/>
                <a:gd name="T4" fmla="*/ 11 w 2177"/>
                <a:gd name="T5" fmla="*/ 4 h 1298"/>
                <a:gd name="T6" fmla="*/ 17 w 2177"/>
                <a:gd name="T7" fmla="*/ 3 h 1298"/>
                <a:gd name="T8" fmla="*/ 18 w 2177"/>
                <a:gd name="T9" fmla="*/ 2 h 1298"/>
                <a:gd name="T10" fmla="*/ 17 w 2177"/>
                <a:gd name="T11" fmla="*/ 1 h 1298"/>
                <a:gd name="T12" fmla="*/ 10 w 2177"/>
                <a:gd name="T13" fmla="*/ 2 h 1298"/>
                <a:gd name="T14" fmla="*/ 10 w 2177"/>
                <a:gd name="T15" fmla="*/ 1 h 1298"/>
                <a:gd name="T16" fmla="*/ 9 w 2177"/>
                <a:gd name="T17" fmla="*/ 0 h 1298"/>
                <a:gd name="T18" fmla="*/ 8 w 2177"/>
                <a:gd name="T19" fmla="*/ 1 h 1298"/>
                <a:gd name="T20" fmla="*/ 7 w 2177"/>
                <a:gd name="T21" fmla="*/ 1 h 1298"/>
                <a:gd name="T22" fmla="*/ 8 w 2177"/>
                <a:gd name="T23" fmla="*/ 3 h 1298"/>
                <a:gd name="T24" fmla="*/ 6 w 2177"/>
                <a:gd name="T25" fmla="*/ 4 h 1298"/>
                <a:gd name="T26" fmla="*/ 8 w 2177"/>
                <a:gd name="T27" fmla="*/ 4 h 1298"/>
                <a:gd name="T28" fmla="*/ 9 w 2177"/>
                <a:gd name="T29" fmla="*/ 7 h 1298"/>
                <a:gd name="T30" fmla="*/ 2 w 2177"/>
                <a:gd name="T31" fmla="*/ 4 h 1298"/>
                <a:gd name="T32" fmla="*/ 1 w 2177"/>
                <a:gd name="T33" fmla="*/ 4 h 1298"/>
                <a:gd name="T34" fmla="*/ 0 w 2177"/>
                <a:gd name="T35" fmla="*/ 5 h 1298"/>
                <a:gd name="T36" fmla="*/ 1 w 2177"/>
                <a:gd name="T37" fmla="*/ 7 h 1298"/>
                <a:gd name="T38" fmla="*/ 9 w 2177"/>
                <a:gd name="T39" fmla="*/ 11 h 1298"/>
                <a:gd name="T40" fmla="*/ 11 w 2177"/>
                <a:gd name="T41" fmla="*/ 10 h 1298"/>
                <a:gd name="T42" fmla="*/ 13 w 2177"/>
                <a:gd name="T43" fmla="*/ 11 h 1298"/>
                <a:gd name="T44" fmla="*/ 13 w 2177"/>
                <a:gd name="T45" fmla="*/ 10 h 1298"/>
                <a:gd name="T46" fmla="*/ 13 w 2177"/>
                <a:gd name="T47" fmla="*/ 1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2" name="Freeform 12"/>
            <p:cNvSpPr>
              <a:spLocks/>
            </p:cNvSpPr>
            <p:nvPr userDrawn="1"/>
          </p:nvSpPr>
          <p:spPr bwMode="auto">
            <a:xfrm>
              <a:off x="1022" y="3582"/>
              <a:ext cx="71" cy="129"/>
            </a:xfrm>
            <a:custGeom>
              <a:avLst/>
              <a:gdLst>
                <a:gd name="T0" fmla="*/ 0 w 143"/>
                <a:gd name="T1" fmla="*/ 1 h 258"/>
                <a:gd name="T2" fmla="*/ 0 w 143"/>
                <a:gd name="T3" fmla="*/ 0 h 258"/>
                <a:gd name="T4" fmla="*/ 1 w 143"/>
                <a:gd name="T5" fmla="*/ 2 h 258"/>
                <a:gd name="T6" fmla="*/ 0 w 143"/>
                <a:gd name="T7" fmla="*/ 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3" name="Freeform 13"/>
            <p:cNvSpPr>
              <a:spLocks/>
            </p:cNvSpPr>
            <p:nvPr userDrawn="1"/>
          </p:nvSpPr>
          <p:spPr bwMode="auto">
            <a:xfrm>
              <a:off x="20" y="3774"/>
              <a:ext cx="792" cy="410"/>
            </a:xfrm>
            <a:custGeom>
              <a:avLst/>
              <a:gdLst>
                <a:gd name="T0" fmla="*/ 1 w 1586"/>
                <a:gd name="T1" fmla="*/ 0 h 821"/>
                <a:gd name="T2" fmla="*/ 10 w 1586"/>
                <a:gd name="T3" fmla="*/ 4 h 821"/>
                <a:gd name="T4" fmla="*/ 11 w 1586"/>
                <a:gd name="T5" fmla="*/ 4 h 821"/>
                <a:gd name="T6" fmla="*/ 12 w 1586"/>
                <a:gd name="T7" fmla="*/ 6 h 821"/>
                <a:gd name="T8" fmla="*/ 12 w 1586"/>
                <a:gd name="T9" fmla="*/ 6 h 821"/>
                <a:gd name="T10" fmla="*/ 10 w 1586"/>
                <a:gd name="T11" fmla="*/ 6 h 821"/>
                <a:gd name="T12" fmla="*/ 8 w 1586"/>
                <a:gd name="T13" fmla="*/ 6 h 821"/>
                <a:gd name="T14" fmla="*/ 0 w 1586"/>
                <a:gd name="T15" fmla="*/ 2 h 821"/>
                <a:gd name="T16" fmla="*/ 0 w 1586"/>
                <a:gd name="T17" fmla="*/ 1 h 821"/>
                <a:gd name="T18" fmla="*/ 0 w 1586"/>
                <a:gd name="T19" fmla="*/ 0 h 821"/>
                <a:gd name="T20" fmla="*/ 1 w 1586"/>
                <a:gd name="T21" fmla="*/ 0 h 821"/>
                <a:gd name="T22" fmla="*/ 1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4" name="Freeform 14"/>
            <p:cNvSpPr>
              <a:spLocks/>
            </p:cNvSpPr>
            <p:nvPr userDrawn="1"/>
          </p:nvSpPr>
          <p:spPr bwMode="auto">
            <a:xfrm>
              <a:off x="129" y="3808"/>
              <a:ext cx="525" cy="374"/>
            </a:xfrm>
            <a:custGeom>
              <a:avLst/>
              <a:gdLst>
                <a:gd name="T0" fmla="*/ 0 w 1049"/>
                <a:gd name="T1" fmla="*/ 3 h 747"/>
                <a:gd name="T2" fmla="*/ 8 w 1049"/>
                <a:gd name="T3" fmla="*/ 6 h 747"/>
                <a:gd name="T4" fmla="*/ 8 w 1049"/>
                <a:gd name="T5" fmla="*/ 5 h 747"/>
                <a:gd name="T6" fmla="*/ 9 w 1049"/>
                <a:gd name="T7" fmla="*/ 4 h 747"/>
                <a:gd name="T8" fmla="*/ 1 w 1049"/>
                <a:gd name="T9" fmla="*/ 0 h 747"/>
                <a:gd name="T10" fmla="*/ 0 w 1049"/>
                <a:gd name="T11" fmla="*/ 1 h 747"/>
                <a:gd name="T12" fmla="*/ 0 w 1049"/>
                <a:gd name="T13" fmla="*/ 3 h 747"/>
                <a:gd name="T14" fmla="*/ 0 w 1049"/>
                <a:gd name="T15" fmla="*/ 3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5" name="Freeform 15"/>
            <p:cNvSpPr>
              <a:spLocks/>
            </p:cNvSpPr>
            <p:nvPr userDrawn="1"/>
          </p:nvSpPr>
          <p:spPr bwMode="auto">
            <a:xfrm>
              <a:off x="485" y="3532"/>
              <a:ext cx="135" cy="121"/>
            </a:xfrm>
            <a:custGeom>
              <a:avLst/>
              <a:gdLst>
                <a:gd name="T0" fmla="*/ 0 w 272"/>
                <a:gd name="T1" fmla="*/ 1 h 241"/>
                <a:gd name="T2" fmla="*/ 1 w 272"/>
                <a:gd name="T3" fmla="*/ 0 h 241"/>
                <a:gd name="T4" fmla="*/ 1 w 272"/>
                <a:gd name="T5" fmla="*/ 1 h 241"/>
                <a:gd name="T6" fmla="*/ 2 w 272"/>
                <a:gd name="T7" fmla="*/ 2 h 241"/>
                <a:gd name="T8" fmla="*/ 1 w 272"/>
                <a:gd name="T9" fmla="*/ 2 h 241"/>
                <a:gd name="T10" fmla="*/ 0 w 272"/>
                <a:gd name="T11" fmla="*/ 2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6" name="Freeform 16"/>
            <p:cNvSpPr>
              <a:spLocks/>
            </p:cNvSpPr>
            <p:nvPr userDrawn="1"/>
          </p:nvSpPr>
          <p:spPr bwMode="auto">
            <a:xfrm>
              <a:off x="641" y="4163"/>
              <a:ext cx="76" cy="112"/>
            </a:xfrm>
            <a:custGeom>
              <a:avLst/>
              <a:gdLst>
                <a:gd name="T0" fmla="*/ 2 w 152"/>
                <a:gd name="T1" fmla="*/ 1 h 224"/>
                <a:gd name="T2" fmla="*/ 2 w 152"/>
                <a:gd name="T3" fmla="*/ 2 h 224"/>
                <a:gd name="T4" fmla="*/ 0 w 152"/>
                <a:gd name="T5" fmla="*/ 1 h 224"/>
                <a:gd name="T6" fmla="*/ 1 w 152"/>
                <a:gd name="T7" fmla="*/ 0 h 224"/>
                <a:gd name="T8" fmla="*/ 2 w 152"/>
                <a:gd name="T9" fmla="*/ 1 h 224"/>
                <a:gd name="T10" fmla="*/ 2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7" name="Freeform 17"/>
            <p:cNvSpPr>
              <a:spLocks/>
            </p:cNvSpPr>
            <p:nvPr userDrawn="1"/>
          </p:nvSpPr>
          <p:spPr bwMode="auto">
            <a:xfrm>
              <a:off x="504" y="3607"/>
              <a:ext cx="193" cy="383"/>
            </a:xfrm>
            <a:custGeom>
              <a:avLst/>
              <a:gdLst>
                <a:gd name="T0" fmla="*/ 0 w 386"/>
                <a:gd name="T1" fmla="*/ 1 h 764"/>
                <a:gd name="T2" fmla="*/ 1 w 386"/>
                <a:gd name="T3" fmla="*/ 0 h 764"/>
                <a:gd name="T4" fmla="*/ 2 w 386"/>
                <a:gd name="T5" fmla="*/ 1 h 764"/>
                <a:gd name="T6" fmla="*/ 4 w 386"/>
                <a:gd name="T7" fmla="*/ 6 h 764"/>
                <a:gd name="T8" fmla="*/ 3 w 386"/>
                <a:gd name="T9" fmla="*/ 6 h 764"/>
                <a:gd name="T10" fmla="*/ 2 w 386"/>
                <a:gd name="T11" fmla="*/ 6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8" name="Freeform 18"/>
            <p:cNvSpPr>
              <a:spLocks/>
            </p:cNvSpPr>
            <p:nvPr userDrawn="1"/>
          </p:nvSpPr>
          <p:spPr bwMode="auto">
            <a:xfrm>
              <a:off x="668" y="3590"/>
              <a:ext cx="364" cy="174"/>
            </a:xfrm>
            <a:custGeom>
              <a:avLst/>
              <a:gdLst>
                <a:gd name="T0" fmla="*/ 6 w 728"/>
                <a:gd name="T1" fmla="*/ 0 h 348"/>
                <a:gd name="T2" fmla="*/ 0 w 728"/>
                <a:gd name="T3" fmla="*/ 1 h 348"/>
                <a:gd name="T4" fmla="*/ 1 w 728"/>
                <a:gd name="T5" fmla="*/ 3 h 348"/>
                <a:gd name="T6" fmla="*/ 6 w 728"/>
                <a:gd name="T7" fmla="*/ 2 h 348"/>
                <a:gd name="T8" fmla="*/ 6 w 728"/>
                <a:gd name="T9" fmla="*/ 1 h 348"/>
                <a:gd name="T10" fmla="*/ 6 w 728"/>
                <a:gd name="T11" fmla="*/ 0 h 348"/>
                <a:gd name="T12" fmla="*/ 6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9" name="Freeform 19"/>
            <p:cNvSpPr>
              <a:spLocks/>
            </p:cNvSpPr>
            <p:nvPr userDrawn="1"/>
          </p:nvSpPr>
          <p:spPr bwMode="auto">
            <a:xfrm>
              <a:off x="347" y="3693"/>
              <a:ext cx="156" cy="67"/>
            </a:xfrm>
            <a:custGeom>
              <a:avLst/>
              <a:gdLst>
                <a:gd name="T0" fmla="*/ 3 w 312"/>
                <a:gd name="T1" fmla="*/ 0 h 135"/>
                <a:gd name="T2" fmla="*/ 0 w 312"/>
                <a:gd name="T3" fmla="*/ 0 h 135"/>
                <a:gd name="T4" fmla="*/ 3 w 312"/>
                <a:gd name="T5" fmla="*/ 1 h 135"/>
                <a:gd name="T6" fmla="*/ 3 w 312"/>
                <a:gd name="T7" fmla="*/ 0 h 135"/>
                <a:gd name="T8" fmla="*/ 3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0 h 175"/>
                    <a:gd name="T2" fmla="*/ 1 w 313"/>
                    <a:gd name="T3" fmla="*/ 0 h 175"/>
                    <a:gd name="T4" fmla="*/ 2 w 313"/>
                    <a:gd name="T5" fmla="*/ 0 h 175"/>
                    <a:gd name="T6" fmla="*/ 3 w 313"/>
                    <a:gd name="T7" fmla="*/ 0 h 175"/>
                    <a:gd name="T8" fmla="*/ 3 w 313"/>
                    <a:gd name="T9" fmla="*/ 0 h 175"/>
                    <a:gd name="T10" fmla="*/ 2 w 313"/>
                    <a:gd name="T11" fmla="*/ 0 h 175"/>
                    <a:gd name="T12" fmla="*/ 1 w 313"/>
                    <a:gd name="T13" fmla="*/ 0 h 175"/>
                    <a:gd name="T14" fmla="*/ 1 w 313"/>
                    <a:gd name="T15" fmla="*/ 1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5" name="Freeform 23"/>
                <p:cNvSpPr>
                  <a:spLocks/>
                </p:cNvSpPr>
                <p:nvPr userDrawn="1"/>
              </p:nvSpPr>
              <p:spPr bwMode="auto">
                <a:xfrm>
                  <a:off x="636" y="4137"/>
                  <a:ext cx="115" cy="133"/>
                </a:xfrm>
                <a:custGeom>
                  <a:avLst/>
                  <a:gdLst>
                    <a:gd name="T0" fmla="*/ 0 w 230"/>
                    <a:gd name="T1" fmla="*/ 1 h 266"/>
                    <a:gd name="T2" fmla="*/ 2 w 230"/>
                    <a:gd name="T3" fmla="*/ 3 h 266"/>
                    <a:gd name="T4" fmla="*/ 2 w 230"/>
                    <a:gd name="T5" fmla="*/ 2 h 266"/>
                    <a:gd name="T6" fmla="*/ 2 w 230"/>
                    <a:gd name="T7" fmla="*/ 1 h 266"/>
                    <a:gd name="T8" fmla="*/ 2 w 230"/>
                    <a:gd name="T9" fmla="*/ 0 h 266"/>
                    <a:gd name="T10" fmla="*/ 2 w 230"/>
                    <a:gd name="T11" fmla="*/ 2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6" name="Freeform 24"/>
                <p:cNvSpPr>
                  <a:spLocks/>
                </p:cNvSpPr>
                <p:nvPr userDrawn="1"/>
              </p:nvSpPr>
              <p:spPr bwMode="auto">
                <a:xfrm>
                  <a:off x="1004" y="3562"/>
                  <a:ext cx="43" cy="117"/>
                </a:xfrm>
                <a:custGeom>
                  <a:avLst/>
                  <a:gdLst>
                    <a:gd name="T0" fmla="*/ 0 w 87"/>
                    <a:gd name="T1" fmla="*/ 1 h 234"/>
                    <a:gd name="T2" fmla="*/ 0 w 87"/>
                    <a:gd name="T3" fmla="*/ 1 h 234"/>
                    <a:gd name="T4" fmla="*/ 0 w 87"/>
                    <a:gd name="T5" fmla="*/ 2 h 234"/>
                    <a:gd name="T6" fmla="*/ 0 w 87"/>
                    <a:gd name="T7" fmla="*/ 2 h 234"/>
                    <a:gd name="T8" fmla="*/ 0 w 87"/>
                    <a:gd name="T9" fmla="*/ 2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1062" name="Freeform 25"/>
              <p:cNvSpPr>
                <a:spLocks/>
              </p:cNvSpPr>
              <p:nvPr userDrawn="1"/>
            </p:nvSpPr>
            <p:spPr bwMode="auto">
              <a:xfrm>
                <a:off x="76" y="3732"/>
                <a:ext cx="595" cy="250"/>
              </a:xfrm>
              <a:custGeom>
                <a:avLst/>
                <a:gdLst>
                  <a:gd name="T0" fmla="*/ 1 w 1190"/>
                  <a:gd name="T1" fmla="*/ 0 h 500"/>
                  <a:gd name="T2" fmla="*/ 10 w 1190"/>
                  <a:gd name="T3" fmla="*/ 4 h 500"/>
                  <a:gd name="T4" fmla="*/ 9 w 1190"/>
                  <a:gd name="T5" fmla="*/ 4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3" name="Freeform 26"/>
              <p:cNvSpPr>
                <a:spLocks/>
              </p:cNvSpPr>
              <p:nvPr userDrawn="1"/>
            </p:nvSpPr>
            <p:spPr bwMode="auto">
              <a:xfrm>
                <a:off x="260" y="3886"/>
                <a:ext cx="244" cy="148"/>
              </a:xfrm>
              <a:custGeom>
                <a:avLst/>
                <a:gdLst>
                  <a:gd name="T0" fmla="*/ 0 w 489"/>
                  <a:gd name="T1" fmla="*/ 1 h 296"/>
                  <a:gd name="T2" fmla="*/ 1 w 489"/>
                  <a:gd name="T3" fmla="*/ 1 h 296"/>
                  <a:gd name="T4" fmla="*/ 2 w 489"/>
                  <a:gd name="T5" fmla="*/ 2 h 296"/>
                  <a:gd name="T6" fmla="*/ 3 w 489"/>
                  <a:gd name="T7" fmla="*/ 2 h 296"/>
                  <a:gd name="T8" fmla="*/ 2 w 489"/>
                  <a:gd name="T9" fmla="*/ 2 h 296"/>
                  <a:gd name="T10" fmla="*/ 1 w 489"/>
                  <a:gd name="T11" fmla="*/ 2 h 296"/>
                  <a:gd name="T12" fmla="*/ 0 w 489"/>
                  <a:gd name="T13" fmla="*/ 1 h 296"/>
                  <a:gd name="T14" fmla="*/ 0 w 489"/>
                  <a:gd name="T15" fmla="*/ 2 h 296"/>
                  <a:gd name="T16" fmla="*/ 2 w 489"/>
                  <a:gd name="T17" fmla="*/ 3 h 296"/>
                  <a:gd name="T18" fmla="*/ 3 w 489"/>
                  <a:gd name="T19" fmla="*/ 3 h 296"/>
                  <a:gd name="T20" fmla="*/ 3 w 489"/>
                  <a:gd name="T21" fmla="*/ 2 h 296"/>
                  <a:gd name="T22" fmla="*/ 3 w 489"/>
                  <a:gd name="T23" fmla="*/ 1 h 296"/>
                  <a:gd name="T24" fmla="*/ 1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4" name="Freeform 27"/>
              <p:cNvSpPr>
                <a:spLocks/>
              </p:cNvSpPr>
              <p:nvPr userDrawn="1"/>
            </p:nvSpPr>
            <p:spPr bwMode="auto">
              <a:xfrm>
                <a:off x="565" y="3680"/>
                <a:ext cx="107" cy="238"/>
              </a:xfrm>
              <a:custGeom>
                <a:avLst/>
                <a:gdLst>
                  <a:gd name="T0" fmla="*/ 1 w 213"/>
                  <a:gd name="T1" fmla="*/ 0 h 478"/>
                  <a:gd name="T2" fmla="*/ 1 w 213"/>
                  <a:gd name="T3" fmla="*/ 0 h 478"/>
                  <a:gd name="T4" fmla="*/ 1 w 213"/>
                  <a:gd name="T5" fmla="*/ 1 h 478"/>
                  <a:gd name="T6" fmla="*/ 1 w 213"/>
                  <a:gd name="T7" fmla="*/ 2 h 478"/>
                  <a:gd name="T8" fmla="*/ 2 w 213"/>
                  <a:gd name="T9" fmla="*/ 3 h 478"/>
                  <a:gd name="T10" fmla="*/ 1 w 213"/>
                  <a:gd name="T11" fmla="*/ 3 h 478"/>
                  <a:gd name="T12" fmla="*/ 1 w 213"/>
                  <a:gd name="T13" fmla="*/ 2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 w 150"/>
                    <a:gd name="T1" fmla="*/ 0 h 173"/>
                    <a:gd name="T2" fmla="*/ 1 w 150"/>
                    <a:gd name="T3" fmla="*/ 1 h 173"/>
                    <a:gd name="T4" fmla="*/ 0 w 150"/>
                    <a:gd name="T5" fmla="*/ 2 h 173"/>
                    <a:gd name="T6" fmla="*/ 1 w 150"/>
                    <a:gd name="T7" fmla="*/ 2 h 173"/>
                    <a:gd name="T8" fmla="*/ 1 w 150"/>
                    <a:gd name="T9" fmla="*/ 1 h 173"/>
                    <a:gd name="T10" fmla="*/ 2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7" name="Freeform 30"/>
                <p:cNvSpPr>
                  <a:spLocks/>
                </p:cNvSpPr>
                <p:nvPr userDrawn="1"/>
              </p:nvSpPr>
              <p:spPr bwMode="auto">
                <a:xfrm>
                  <a:off x="5" y="3728"/>
                  <a:ext cx="842" cy="440"/>
                </a:xfrm>
                <a:custGeom>
                  <a:avLst/>
                  <a:gdLst>
                    <a:gd name="T0" fmla="*/ 2 w 1684"/>
                    <a:gd name="T1" fmla="*/ 0 h 880"/>
                    <a:gd name="T2" fmla="*/ 1 w 1684"/>
                    <a:gd name="T3" fmla="*/ 1 h 880"/>
                    <a:gd name="T4" fmla="*/ 0 w 1684"/>
                    <a:gd name="T5" fmla="*/ 2 h 880"/>
                    <a:gd name="T6" fmla="*/ 1 w 1684"/>
                    <a:gd name="T7" fmla="*/ 3 h 880"/>
                    <a:gd name="T8" fmla="*/ 10 w 1684"/>
                    <a:gd name="T9" fmla="*/ 7 h 880"/>
                    <a:gd name="T10" fmla="*/ 12 w 1684"/>
                    <a:gd name="T11" fmla="*/ 7 h 880"/>
                    <a:gd name="T12" fmla="*/ 13 w 1684"/>
                    <a:gd name="T13" fmla="*/ 7 h 880"/>
                    <a:gd name="T14" fmla="*/ 14 w 1684"/>
                    <a:gd name="T15" fmla="*/ 7 h 880"/>
                    <a:gd name="T16" fmla="*/ 12 w 1684"/>
                    <a:gd name="T17" fmla="*/ 6 h 880"/>
                    <a:gd name="T18" fmla="*/ 12 w 1684"/>
                    <a:gd name="T19" fmla="*/ 4 h 880"/>
                    <a:gd name="T20" fmla="*/ 11 w 1684"/>
                    <a:gd name="T21" fmla="*/ 5 h 880"/>
                    <a:gd name="T22" fmla="*/ 12 w 1684"/>
                    <a:gd name="T23" fmla="*/ 6 h 880"/>
                    <a:gd name="T24" fmla="*/ 13 w 1684"/>
                    <a:gd name="T25" fmla="*/ 7 h 880"/>
                    <a:gd name="T26" fmla="*/ 12 w 1684"/>
                    <a:gd name="T27" fmla="*/ 7 h 880"/>
                    <a:gd name="T28" fmla="*/ 10 w 1684"/>
                    <a:gd name="T29" fmla="*/ 7 h 880"/>
                    <a:gd name="T30" fmla="*/ 10 w 1684"/>
                    <a:gd name="T31" fmla="*/ 6 h 880"/>
                    <a:gd name="T32" fmla="*/ 11 w 1684"/>
                    <a:gd name="T33" fmla="*/ 5 h 880"/>
                    <a:gd name="T34" fmla="*/ 10 w 1684"/>
                    <a:gd name="T35" fmla="*/ 5 h 880"/>
                    <a:gd name="T36" fmla="*/ 10 w 1684"/>
                    <a:gd name="T37" fmla="*/ 6 h 880"/>
                    <a:gd name="T38" fmla="*/ 9 w 1684"/>
                    <a:gd name="T39" fmla="*/ 7 h 880"/>
                    <a:gd name="T40" fmla="*/ 1 w 1684"/>
                    <a:gd name="T41" fmla="*/ 3 h 880"/>
                    <a:gd name="T42" fmla="*/ 1 w 1684"/>
                    <a:gd name="T43" fmla="*/ 2 h 880"/>
                    <a:gd name="T44" fmla="*/ 1 w 1684"/>
                    <a:gd name="T45" fmla="*/ 1 h 880"/>
                    <a:gd name="T46" fmla="*/ 2 w 1684"/>
                    <a:gd name="T47" fmla="*/ 0 h 880"/>
                    <a:gd name="T48" fmla="*/ 2 w 1684"/>
                    <a:gd name="T49" fmla="*/ 0 h 880"/>
                    <a:gd name="T50" fmla="*/ 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8" name="Freeform 31"/>
                <p:cNvSpPr>
                  <a:spLocks/>
                </p:cNvSpPr>
                <p:nvPr userDrawn="1"/>
              </p:nvSpPr>
              <p:spPr bwMode="auto">
                <a:xfrm>
                  <a:off x="106" y="3770"/>
                  <a:ext cx="80" cy="167"/>
                </a:xfrm>
                <a:custGeom>
                  <a:avLst/>
                  <a:gdLst>
                    <a:gd name="T0" fmla="*/ 1 w 160"/>
                    <a:gd name="T1" fmla="*/ 0 h 335"/>
                    <a:gd name="T2" fmla="*/ 1 w 160"/>
                    <a:gd name="T3" fmla="*/ 0 h 335"/>
                    <a:gd name="T4" fmla="*/ 0 w 160"/>
                    <a:gd name="T5" fmla="*/ 1 h 335"/>
                    <a:gd name="T6" fmla="*/ 1 w 160"/>
                    <a:gd name="T7" fmla="*/ 2 h 335"/>
                    <a:gd name="T8" fmla="*/ 1 w 160"/>
                    <a:gd name="T9" fmla="*/ 2 h 335"/>
                    <a:gd name="T10" fmla="*/ 1 w 160"/>
                    <a:gd name="T11" fmla="*/ 1 h 335"/>
                    <a:gd name="T12" fmla="*/ 2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69" name="Freeform 32"/>
                <p:cNvSpPr>
                  <a:spLocks/>
                </p:cNvSpPr>
                <p:nvPr userDrawn="1"/>
              </p:nvSpPr>
              <p:spPr bwMode="auto">
                <a:xfrm>
                  <a:off x="449" y="3490"/>
                  <a:ext cx="322" cy="594"/>
                </a:xfrm>
                <a:custGeom>
                  <a:avLst/>
                  <a:gdLst>
                    <a:gd name="T0" fmla="*/ 2 w 642"/>
                    <a:gd name="T1" fmla="*/ 7 h 1188"/>
                    <a:gd name="T2" fmla="*/ 0 w 642"/>
                    <a:gd name="T3" fmla="*/ 1 h 1188"/>
                    <a:gd name="T4" fmla="*/ 1 w 642"/>
                    <a:gd name="T5" fmla="*/ 1 h 1188"/>
                    <a:gd name="T6" fmla="*/ 3 w 642"/>
                    <a:gd name="T7" fmla="*/ 0 h 1188"/>
                    <a:gd name="T8" fmla="*/ 4 w 642"/>
                    <a:gd name="T9" fmla="*/ 1 h 1188"/>
                    <a:gd name="T10" fmla="*/ 6 w 642"/>
                    <a:gd name="T11" fmla="*/ 10 h 1188"/>
                    <a:gd name="T12" fmla="*/ 5 w 642"/>
                    <a:gd name="T13" fmla="*/ 9 h 1188"/>
                    <a:gd name="T14" fmla="*/ 3 w 642"/>
                    <a:gd name="T15" fmla="*/ 1 h 1188"/>
                    <a:gd name="T16" fmla="*/ 2 w 642"/>
                    <a:gd name="T17" fmla="*/ 1 h 1188"/>
                    <a:gd name="T18" fmla="*/ 1 w 642"/>
                    <a:gd name="T19" fmla="*/ 1 h 1188"/>
                    <a:gd name="T20" fmla="*/ 1 w 642"/>
                    <a:gd name="T21" fmla="*/ 2 h 1188"/>
                    <a:gd name="T22" fmla="*/ 3 w 642"/>
                    <a:gd name="T23" fmla="*/ 8 h 1188"/>
                    <a:gd name="T24" fmla="*/ 2 w 642"/>
                    <a:gd name="T25" fmla="*/ 7 h 1188"/>
                    <a:gd name="T26" fmla="*/ 2 w 642"/>
                    <a:gd name="T27" fmla="*/ 7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0" name="Freeform 33"/>
                <p:cNvSpPr>
                  <a:spLocks/>
                </p:cNvSpPr>
                <p:nvPr userDrawn="1"/>
              </p:nvSpPr>
              <p:spPr bwMode="auto">
                <a:xfrm>
                  <a:off x="578" y="3650"/>
                  <a:ext cx="96" cy="252"/>
                </a:xfrm>
                <a:custGeom>
                  <a:avLst/>
                  <a:gdLst>
                    <a:gd name="T0" fmla="*/ 0 w 192"/>
                    <a:gd name="T1" fmla="*/ 1 h 504"/>
                    <a:gd name="T2" fmla="*/ 1 w 192"/>
                    <a:gd name="T3" fmla="*/ 2 h 504"/>
                    <a:gd name="T4" fmla="*/ 1 w 192"/>
                    <a:gd name="T5" fmla="*/ 3 h 504"/>
                    <a:gd name="T6" fmla="*/ 1 w 192"/>
                    <a:gd name="T7" fmla="*/ 4 h 504"/>
                    <a:gd name="T8" fmla="*/ 2 w 192"/>
                    <a:gd name="T9" fmla="*/ 4 h 504"/>
                    <a:gd name="T10" fmla="*/ 2 w 192"/>
                    <a:gd name="T11" fmla="*/ 3 h 504"/>
                    <a:gd name="T12" fmla="*/ 2 w 192"/>
                    <a:gd name="T13" fmla="*/ 2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1" name="Freeform 34"/>
                <p:cNvSpPr>
                  <a:spLocks/>
                </p:cNvSpPr>
                <p:nvPr userDrawn="1"/>
              </p:nvSpPr>
              <p:spPr bwMode="auto">
                <a:xfrm>
                  <a:off x="328" y="3630"/>
                  <a:ext cx="195" cy="135"/>
                </a:xfrm>
                <a:custGeom>
                  <a:avLst/>
                  <a:gdLst>
                    <a:gd name="T0" fmla="*/ 3 w 390"/>
                    <a:gd name="T1" fmla="*/ 0 h 269"/>
                    <a:gd name="T2" fmla="*/ 3 w 390"/>
                    <a:gd name="T3" fmla="*/ 1 h 269"/>
                    <a:gd name="T4" fmla="*/ 2 w 390"/>
                    <a:gd name="T5" fmla="*/ 1 h 269"/>
                    <a:gd name="T6" fmla="*/ 0 w 390"/>
                    <a:gd name="T7" fmla="*/ 2 h 269"/>
                    <a:gd name="T8" fmla="*/ 0 w 390"/>
                    <a:gd name="T9" fmla="*/ 2 h 269"/>
                    <a:gd name="T10" fmla="*/ 3 w 390"/>
                    <a:gd name="T11" fmla="*/ 2 h 269"/>
                    <a:gd name="T12" fmla="*/ 3 w 390"/>
                    <a:gd name="T13" fmla="*/ 3 h 269"/>
                    <a:gd name="T14" fmla="*/ 4 w 390"/>
                    <a:gd name="T15" fmla="*/ 3 h 269"/>
                    <a:gd name="T16" fmla="*/ 3 w 390"/>
                    <a:gd name="T17" fmla="*/ 2 h 269"/>
                    <a:gd name="T18" fmla="*/ 1 w 390"/>
                    <a:gd name="T19" fmla="*/ 2 h 269"/>
                    <a:gd name="T20" fmla="*/ 3 w 390"/>
                    <a:gd name="T21" fmla="*/ 1 h 269"/>
                    <a:gd name="T22" fmla="*/ 3 w 390"/>
                    <a:gd name="T23" fmla="*/ 0 h 269"/>
                    <a:gd name="T24" fmla="*/ 3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2" name="Freeform 35"/>
                <p:cNvSpPr>
                  <a:spLocks/>
                </p:cNvSpPr>
                <p:nvPr userDrawn="1"/>
              </p:nvSpPr>
              <p:spPr bwMode="auto">
                <a:xfrm>
                  <a:off x="658" y="3538"/>
                  <a:ext cx="471" cy="212"/>
                </a:xfrm>
                <a:custGeom>
                  <a:avLst/>
                  <a:gdLst>
                    <a:gd name="T0" fmla="*/ 0 w 941"/>
                    <a:gd name="T1" fmla="*/ 2 h 424"/>
                    <a:gd name="T2" fmla="*/ 7 w 941"/>
                    <a:gd name="T3" fmla="*/ 0 h 424"/>
                    <a:gd name="T4" fmla="*/ 8 w 941"/>
                    <a:gd name="T5" fmla="*/ 1 h 424"/>
                    <a:gd name="T6" fmla="*/ 8 w 941"/>
                    <a:gd name="T7" fmla="*/ 2 h 424"/>
                    <a:gd name="T8" fmla="*/ 8 w 941"/>
                    <a:gd name="T9" fmla="*/ 3 h 424"/>
                    <a:gd name="T10" fmla="*/ 1 w 941"/>
                    <a:gd name="T11" fmla="*/ 4 h 424"/>
                    <a:gd name="T12" fmla="*/ 1 w 941"/>
                    <a:gd name="T13" fmla="*/ 3 h 424"/>
                    <a:gd name="T14" fmla="*/ 7 w 941"/>
                    <a:gd name="T15" fmla="*/ 2 h 424"/>
                    <a:gd name="T16" fmla="*/ 7 w 941"/>
                    <a:gd name="T17" fmla="*/ 2 h 424"/>
                    <a:gd name="T18" fmla="*/ 7 w 941"/>
                    <a:gd name="T19" fmla="*/ 1 h 424"/>
                    <a:gd name="T20" fmla="*/ 0 w 941"/>
                    <a:gd name="T21" fmla="*/ 2 h 424"/>
                    <a:gd name="T22" fmla="*/ 0 w 941"/>
                    <a:gd name="T23" fmla="*/ 2 h 424"/>
                    <a:gd name="T24" fmla="*/ 0 w 941"/>
                    <a:gd name="T25" fmla="*/ 2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73" name="Freeform 36"/>
                <p:cNvSpPr>
                  <a:spLocks/>
                </p:cNvSpPr>
                <p:nvPr userDrawn="1"/>
              </p:nvSpPr>
              <p:spPr bwMode="auto">
                <a:xfrm>
                  <a:off x="717" y="3606"/>
                  <a:ext cx="245" cy="86"/>
                </a:xfrm>
                <a:custGeom>
                  <a:avLst/>
                  <a:gdLst>
                    <a:gd name="T0" fmla="*/ 0 w 488"/>
                    <a:gd name="T1" fmla="*/ 0 h 173"/>
                    <a:gd name="T2" fmla="*/ 1 w 488"/>
                    <a:gd name="T3" fmla="*/ 1 h 173"/>
                    <a:gd name="T4" fmla="*/ 2 w 488"/>
                    <a:gd name="T5" fmla="*/ 1 h 173"/>
                    <a:gd name="T6" fmla="*/ 4 w 488"/>
                    <a:gd name="T7" fmla="*/ 0 h 173"/>
                    <a:gd name="T8" fmla="*/ 4 w 488"/>
                    <a:gd name="T9" fmla="*/ 0 h 173"/>
                    <a:gd name="T10" fmla="*/ 4 w 488"/>
                    <a:gd name="T11" fmla="*/ 0 h 173"/>
                    <a:gd name="T12" fmla="*/ 2 w 488"/>
                    <a:gd name="T13" fmla="*/ 0 h 173"/>
                    <a:gd name="T14" fmla="*/ 1 w 488"/>
                    <a:gd name="T15" fmla="*/ 0 h 173"/>
                    <a:gd name="T16" fmla="*/ 1 w 488"/>
                    <a:gd name="T17" fmla="*/ 0 h 173"/>
                    <a:gd name="T18" fmla="*/ 1 w 488"/>
                    <a:gd name="T19" fmla="*/ 0 h 173"/>
                    <a:gd name="T20" fmla="*/ 3 w 488"/>
                    <a:gd name="T21" fmla="*/ 0 h 173"/>
                    <a:gd name="T22" fmla="*/ 4 w 488"/>
                    <a:gd name="T23" fmla="*/ 0 h 173"/>
                    <a:gd name="T24" fmla="*/ 3 w 488"/>
                    <a:gd name="T25" fmla="*/ 0 h 173"/>
                    <a:gd name="T26" fmla="*/ 2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0 w 772"/>
                <a:gd name="T1" fmla="*/ 10 h 3266"/>
                <a:gd name="T2" fmla="*/ 0 w 772"/>
                <a:gd name="T3" fmla="*/ 9 h 3266"/>
                <a:gd name="T4" fmla="*/ 0 w 772"/>
                <a:gd name="T5" fmla="*/ 8 h 3266"/>
                <a:gd name="T6" fmla="*/ 0 w 772"/>
                <a:gd name="T7" fmla="*/ 8 h 3266"/>
                <a:gd name="T8" fmla="*/ 0 w 772"/>
                <a:gd name="T9" fmla="*/ 7 h 3266"/>
                <a:gd name="T10" fmla="*/ 0 w 772"/>
                <a:gd name="T11" fmla="*/ 6 h 3266"/>
                <a:gd name="T12" fmla="*/ 0 w 772"/>
                <a:gd name="T13" fmla="*/ 6 h 3266"/>
                <a:gd name="T14" fmla="*/ 0 w 772"/>
                <a:gd name="T15" fmla="*/ 6 h 3266"/>
                <a:gd name="T16" fmla="*/ 0 w 772"/>
                <a:gd name="T17" fmla="*/ 5 h 3266"/>
                <a:gd name="T18" fmla="*/ 0 w 772"/>
                <a:gd name="T19" fmla="*/ 5 h 3266"/>
                <a:gd name="T20" fmla="*/ 0 w 772"/>
                <a:gd name="T21" fmla="*/ 3 h 3266"/>
                <a:gd name="T22" fmla="*/ 0 w 772"/>
                <a:gd name="T23" fmla="*/ 3 h 3266"/>
                <a:gd name="T24" fmla="*/ 0 w 772"/>
                <a:gd name="T25" fmla="*/ 2 h 3266"/>
                <a:gd name="T26" fmla="*/ 0 w 772"/>
                <a:gd name="T27" fmla="*/ 2 h 3266"/>
                <a:gd name="T28" fmla="*/ 0 w 772"/>
                <a:gd name="T29" fmla="*/ 1 h 3266"/>
                <a:gd name="T30" fmla="*/ 0 w 772"/>
                <a:gd name="T31" fmla="*/ 0 h 3266"/>
                <a:gd name="T32" fmla="*/ 0 w 772"/>
                <a:gd name="T33" fmla="*/ 1 h 3266"/>
                <a:gd name="T34" fmla="*/ 0 w 772"/>
                <a:gd name="T35" fmla="*/ 2 h 3266"/>
                <a:gd name="T36" fmla="*/ 0 w 772"/>
                <a:gd name="T37" fmla="*/ 2 h 3266"/>
                <a:gd name="T38" fmla="*/ 0 w 772"/>
                <a:gd name="T39" fmla="*/ 3 h 3266"/>
                <a:gd name="T40" fmla="*/ 0 w 772"/>
                <a:gd name="T41" fmla="*/ 3 h 3266"/>
                <a:gd name="T42" fmla="*/ 0 w 772"/>
                <a:gd name="T43" fmla="*/ 4 h 3266"/>
                <a:gd name="T44" fmla="*/ 0 w 772"/>
                <a:gd name="T45" fmla="*/ 5 h 3266"/>
                <a:gd name="T46" fmla="*/ 0 w 772"/>
                <a:gd name="T47" fmla="*/ 6 h 3266"/>
                <a:gd name="T48" fmla="*/ 0 w 772"/>
                <a:gd name="T49" fmla="*/ 6 h 3266"/>
                <a:gd name="T50" fmla="*/ 0 w 772"/>
                <a:gd name="T51" fmla="*/ 7 h 3266"/>
                <a:gd name="T52" fmla="*/ 0 w 772"/>
                <a:gd name="T53" fmla="*/ 7 h 3266"/>
                <a:gd name="T54" fmla="*/ 0 w 772"/>
                <a:gd name="T55" fmla="*/ 8 h 3266"/>
                <a:gd name="T56" fmla="*/ 0 w 772"/>
                <a:gd name="T57" fmla="*/ 9 h 3266"/>
                <a:gd name="T58" fmla="*/ 0 w 772"/>
                <a:gd name="T59" fmla="*/ 10 h 3266"/>
                <a:gd name="T60" fmla="*/ 0 w 772"/>
                <a:gd name="T61" fmla="*/ 10 h 3266"/>
                <a:gd name="T62" fmla="*/ 0 w 772"/>
                <a:gd name="T63" fmla="*/ 10 h 3266"/>
                <a:gd name="T64" fmla="*/ 0 w 772"/>
                <a:gd name="T65" fmla="*/ 1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50" name="Freeform 39"/>
            <p:cNvSpPr>
              <a:spLocks/>
            </p:cNvSpPr>
            <p:nvPr userDrawn="1"/>
          </p:nvSpPr>
          <p:spPr bwMode="auto">
            <a:xfrm flipH="1">
              <a:off x="5506" y="1333"/>
              <a:ext cx="205" cy="1633"/>
            </a:xfrm>
            <a:custGeom>
              <a:avLst/>
              <a:gdLst>
                <a:gd name="T0" fmla="*/ 0 w 772"/>
                <a:gd name="T1" fmla="*/ 25 h 3266"/>
                <a:gd name="T2" fmla="*/ 0 w 772"/>
                <a:gd name="T3" fmla="*/ 24 h 3266"/>
                <a:gd name="T4" fmla="*/ 0 w 772"/>
                <a:gd name="T5" fmla="*/ 22 h 3266"/>
                <a:gd name="T6" fmla="*/ 0 w 772"/>
                <a:gd name="T7" fmla="*/ 20 h 3266"/>
                <a:gd name="T8" fmla="*/ 0 w 772"/>
                <a:gd name="T9" fmla="*/ 18 h 3266"/>
                <a:gd name="T10" fmla="*/ 0 w 772"/>
                <a:gd name="T11" fmla="*/ 17 h 3266"/>
                <a:gd name="T12" fmla="*/ 0 w 772"/>
                <a:gd name="T13" fmla="*/ 16 h 3266"/>
                <a:gd name="T14" fmla="*/ 0 w 772"/>
                <a:gd name="T15" fmla="*/ 15 h 3266"/>
                <a:gd name="T16" fmla="*/ 0 w 772"/>
                <a:gd name="T17" fmla="*/ 14 h 3266"/>
                <a:gd name="T18" fmla="*/ 0 w 772"/>
                <a:gd name="T19" fmla="*/ 13 h 3266"/>
                <a:gd name="T20" fmla="*/ 0 w 772"/>
                <a:gd name="T21" fmla="*/ 10 h 3266"/>
                <a:gd name="T22" fmla="*/ 0 w 772"/>
                <a:gd name="T23" fmla="*/ 8 h 3266"/>
                <a:gd name="T24" fmla="*/ 0 w 772"/>
                <a:gd name="T25" fmla="*/ 6 h 3266"/>
                <a:gd name="T26" fmla="*/ 0 w 772"/>
                <a:gd name="T27" fmla="*/ 5 h 3266"/>
                <a:gd name="T28" fmla="*/ 0 w 772"/>
                <a:gd name="T29" fmla="*/ 4 h 3266"/>
                <a:gd name="T30" fmla="*/ 0 w 772"/>
                <a:gd name="T31" fmla="*/ 0 h 3266"/>
                <a:gd name="T32" fmla="*/ 0 w 772"/>
                <a:gd name="T33" fmla="*/ 3 h 3266"/>
                <a:gd name="T34" fmla="*/ 0 w 772"/>
                <a:gd name="T35" fmla="*/ 5 h 3266"/>
                <a:gd name="T36" fmla="*/ 0 w 772"/>
                <a:gd name="T37" fmla="*/ 6 h 3266"/>
                <a:gd name="T38" fmla="*/ 0 w 772"/>
                <a:gd name="T39" fmla="*/ 7 h 3266"/>
                <a:gd name="T40" fmla="*/ 0 w 772"/>
                <a:gd name="T41" fmla="*/ 9 h 3266"/>
                <a:gd name="T42" fmla="*/ 0 w 772"/>
                <a:gd name="T43" fmla="*/ 10 h 3266"/>
                <a:gd name="T44" fmla="*/ 0 w 772"/>
                <a:gd name="T45" fmla="*/ 13 h 3266"/>
                <a:gd name="T46" fmla="*/ 0 w 772"/>
                <a:gd name="T47" fmla="*/ 15 h 3266"/>
                <a:gd name="T48" fmla="*/ 0 w 772"/>
                <a:gd name="T49" fmla="*/ 17 h 3266"/>
                <a:gd name="T50" fmla="*/ 0 w 772"/>
                <a:gd name="T51" fmla="*/ 18 h 3266"/>
                <a:gd name="T52" fmla="*/ 0 w 772"/>
                <a:gd name="T53" fmla="*/ 20 h 3266"/>
                <a:gd name="T54" fmla="*/ 0 w 772"/>
                <a:gd name="T55" fmla="*/ 22 h 3266"/>
                <a:gd name="T56" fmla="*/ 0 w 772"/>
                <a:gd name="T57" fmla="*/ 24 h 3266"/>
                <a:gd name="T58" fmla="*/ 0 w 772"/>
                <a:gd name="T59" fmla="*/ 25 h 3266"/>
                <a:gd name="T60" fmla="*/ 0 w 772"/>
                <a:gd name="T61" fmla="*/ 26 h 3266"/>
                <a:gd name="T62" fmla="*/ 0 w 772"/>
                <a:gd name="T63" fmla="*/ 25 h 3266"/>
                <a:gd name="T64" fmla="*/ 0 w 772"/>
                <a:gd name="T65" fmla="*/ 2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1 h 806"/>
                  <a:gd name="T6" fmla="*/ 0 w 245"/>
                  <a:gd name="T7" fmla="*/ 1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2" name="Freeform 45"/>
                <p:cNvSpPr>
                  <a:spLocks/>
                </p:cNvSpPr>
                <p:nvPr userDrawn="1"/>
              </p:nvSpPr>
              <p:spPr bwMode="auto">
                <a:xfrm rot="-3172564">
                  <a:off x="5048" y="332"/>
                  <a:ext cx="269" cy="438"/>
                </a:xfrm>
                <a:custGeom>
                  <a:avLst/>
                  <a:gdLst>
                    <a:gd name="T0" fmla="*/ 0 w 1064"/>
                    <a:gd name="T1" fmla="*/ 0 h 1230"/>
                    <a:gd name="T2" fmla="*/ 0 w 1064"/>
                    <a:gd name="T3" fmla="*/ 0 h 1230"/>
                    <a:gd name="T4" fmla="*/ 0 w 1064"/>
                    <a:gd name="T5" fmla="*/ 0 h 1230"/>
                    <a:gd name="T6" fmla="*/ 0 w 1064"/>
                    <a:gd name="T7" fmla="*/ 1 h 1230"/>
                    <a:gd name="T8" fmla="*/ 0 w 1064"/>
                    <a:gd name="T9" fmla="*/ 1 h 1230"/>
                    <a:gd name="T10" fmla="*/ 0 w 1064"/>
                    <a:gd name="T11" fmla="*/ 1 h 1230"/>
                    <a:gd name="T12" fmla="*/ 0 w 1064"/>
                    <a:gd name="T13" fmla="*/ 1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1 h 1230"/>
                    <a:gd name="T32" fmla="*/ 0 w 1064"/>
                    <a:gd name="T33" fmla="*/ 1 h 1230"/>
                    <a:gd name="T34" fmla="*/ 0 w 1064"/>
                    <a:gd name="T35" fmla="*/ 1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3" name="Freeform 46"/>
                <p:cNvSpPr>
                  <a:spLocks/>
                </p:cNvSpPr>
                <p:nvPr userDrawn="1"/>
              </p:nvSpPr>
              <p:spPr bwMode="auto">
                <a:xfrm rot="-3172564">
                  <a:off x="4858" y="182"/>
                  <a:ext cx="505" cy="898"/>
                </a:xfrm>
                <a:custGeom>
                  <a:avLst/>
                  <a:gdLst>
                    <a:gd name="T0" fmla="*/ 0 w 2002"/>
                    <a:gd name="T1" fmla="*/ 0 h 2521"/>
                    <a:gd name="T2" fmla="*/ 0 w 2002"/>
                    <a:gd name="T3" fmla="*/ 2 h 2521"/>
                    <a:gd name="T4" fmla="*/ 0 w 2002"/>
                    <a:gd name="T5" fmla="*/ 2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4" name="Freeform 47"/>
                <p:cNvSpPr>
                  <a:spLocks/>
                </p:cNvSpPr>
                <p:nvPr userDrawn="1"/>
              </p:nvSpPr>
              <p:spPr bwMode="auto">
                <a:xfrm rot="-3172564">
                  <a:off x="4903" y="-19"/>
                  <a:ext cx="758" cy="1344"/>
                </a:xfrm>
                <a:custGeom>
                  <a:avLst/>
                  <a:gdLst>
                    <a:gd name="T0" fmla="*/ 0 w 3007"/>
                    <a:gd name="T1" fmla="*/ 2 h 3771"/>
                    <a:gd name="T2" fmla="*/ 0 w 3007"/>
                    <a:gd name="T3" fmla="*/ 2 h 3771"/>
                    <a:gd name="T4" fmla="*/ 0 w 3007"/>
                    <a:gd name="T5" fmla="*/ 2 h 3771"/>
                    <a:gd name="T6" fmla="*/ 0 w 3007"/>
                    <a:gd name="T7" fmla="*/ 2 h 3771"/>
                    <a:gd name="T8" fmla="*/ 0 w 3007"/>
                    <a:gd name="T9" fmla="*/ 2 h 3771"/>
                    <a:gd name="T10" fmla="*/ 0 w 3007"/>
                    <a:gd name="T11" fmla="*/ 2 h 3771"/>
                    <a:gd name="T12" fmla="*/ 0 w 3007"/>
                    <a:gd name="T13" fmla="*/ 2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2 h 3771"/>
                    <a:gd name="T26" fmla="*/ 0 w 3007"/>
                    <a:gd name="T27" fmla="*/ 2 h 3771"/>
                    <a:gd name="T28" fmla="*/ 0 w 3007"/>
                    <a:gd name="T29" fmla="*/ 3 h 3771"/>
                    <a:gd name="T30" fmla="*/ 0 w 3007"/>
                    <a:gd name="T31" fmla="*/ 2 h 3771"/>
                    <a:gd name="T32" fmla="*/ 0 w 3007"/>
                    <a:gd name="T33" fmla="*/ 2 h 3771"/>
                    <a:gd name="T34" fmla="*/ 0 w 3007"/>
                    <a:gd name="T35" fmla="*/ 2 h 3771"/>
                    <a:gd name="T36" fmla="*/ 0 w 3007"/>
                    <a:gd name="T37" fmla="*/ 2 h 3771"/>
                    <a:gd name="T38" fmla="*/ 0 w 3007"/>
                    <a:gd name="T39" fmla="*/ 2 h 3771"/>
                    <a:gd name="T40" fmla="*/ 0 w 3007"/>
                    <a:gd name="T41" fmla="*/ 2 h 3771"/>
                    <a:gd name="T42" fmla="*/ 0 w 3007"/>
                    <a:gd name="T43" fmla="*/ 2 h 3771"/>
                    <a:gd name="T44" fmla="*/ 0 w 3007"/>
                    <a:gd name="T45" fmla="*/ 2 h 3771"/>
                    <a:gd name="T46" fmla="*/ 0 w 3007"/>
                    <a:gd name="T47" fmla="*/ 2 h 3771"/>
                    <a:gd name="T48" fmla="*/ 0 w 3007"/>
                    <a:gd name="T49" fmla="*/ 2 h 3771"/>
                    <a:gd name="T50" fmla="*/ 0 w 3007"/>
                    <a:gd name="T51" fmla="*/ 2 h 3771"/>
                    <a:gd name="T52" fmla="*/ 0 w 3007"/>
                    <a:gd name="T53" fmla="*/ 2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5" name="Freeform 48"/>
                <p:cNvSpPr>
                  <a:spLocks/>
                </p:cNvSpPr>
                <p:nvPr userDrawn="1"/>
              </p:nvSpPr>
              <p:spPr bwMode="auto">
                <a:xfrm rot="-3172564">
                  <a:off x="5297" y="897"/>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6" name="Freeform 49"/>
                <p:cNvSpPr>
                  <a:spLocks/>
                </p:cNvSpPr>
                <p:nvPr userDrawn="1"/>
              </p:nvSpPr>
              <p:spPr bwMode="auto">
                <a:xfrm rot="-3172564">
                  <a:off x="5253" y="806"/>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7" name="Freeform 50"/>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8" name="Freeform 51"/>
                <p:cNvSpPr>
                  <a:spLocks/>
                </p:cNvSpPr>
                <p:nvPr userDrawn="1"/>
              </p:nvSpPr>
              <p:spPr bwMode="auto">
                <a:xfrm rot="-3172564">
                  <a:off x="4948" y="142"/>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Tree>
  </p:cSld>
  <p:clrMap bg1="lt1" tx1="dk1" bg2="lt2" tx2="dk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uni-potsdam.d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liennummernplatzhalter 6"/>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DC2A012A-F689-4B39-8C80-C9C4CC629B54}" type="slidenum">
              <a:rPr lang="de-DE" altLang="de-DE" sz="1400" smtClean="0"/>
              <a:pPr eaLnBrk="1" hangingPunct="1">
                <a:spcBef>
                  <a:spcPct val="0"/>
                </a:spcBef>
                <a:buFontTx/>
                <a:buNone/>
              </a:pPr>
              <a:t>1</a:t>
            </a:fld>
            <a:endParaRPr lang="de-DE" altLang="de-DE" sz="1400"/>
          </a:p>
        </p:txBody>
      </p:sp>
      <p:sp>
        <p:nvSpPr>
          <p:cNvPr id="3075" name="Rectangle 2"/>
          <p:cNvSpPr>
            <a:spLocks noGrp="1" noChangeArrowheads="1"/>
          </p:cNvSpPr>
          <p:nvPr>
            <p:ph type="title"/>
          </p:nvPr>
        </p:nvSpPr>
        <p:spPr/>
        <p:txBody>
          <a:bodyPr/>
          <a:lstStyle/>
          <a:p>
            <a:pPr eaLnBrk="1" hangingPunct="1"/>
            <a:r>
              <a:rPr lang="de-DE" altLang="de-DE" dirty="0"/>
              <a:t>Facharbeiten in der Q 1</a:t>
            </a:r>
          </a:p>
        </p:txBody>
      </p:sp>
      <p:sp>
        <p:nvSpPr>
          <p:cNvPr id="3076" name="Rectangle 3"/>
          <p:cNvSpPr>
            <a:spLocks noGrp="1" noChangeArrowheads="1"/>
          </p:cNvSpPr>
          <p:nvPr>
            <p:ph type="body" sz="half" idx="1"/>
          </p:nvPr>
        </p:nvSpPr>
        <p:spPr/>
        <p:txBody>
          <a:bodyPr/>
          <a:lstStyle/>
          <a:p>
            <a:pPr marL="533400" indent="-533400" eaLnBrk="1" hangingPunct="1">
              <a:buFontTx/>
              <a:buNone/>
            </a:pPr>
            <a:r>
              <a:rPr lang="de-DE" altLang="de-DE" u="sng" dirty="0"/>
              <a:t>Inhalt</a:t>
            </a:r>
          </a:p>
          <a:p>
            <a:pPr marL="533400" indent="-533400" eaLnBrk="1" hangingPunct="1">
              <a:buFontTx/>
              <a:buAutoNum type="arabicPeriod"/>
            </a:pPr>
            <a:r>
              <a:rPr lang="de-DE" altLang="de-DE" dirty="0"/>
              <a:t>Rechtliche Voraussetzungen</a:t>
            </a:r>
          </a:p>
          <a:p>
            <a:pPr marL="533400" indent="-533400" eaLnBrk="1" hangingPunct="1">
              <a:buFontTx/>
              <a:buAutoNum type="arabicPeriod"/>
            </a:pPr>
            <a:r>
              <a:rPr lang="de-DE" altLang="de-DE" dirty="0"/>
              <a:t>Was ist eine FA?</a:t>
            </a:r>
          </a:p>
          <a:p>
            <a:pPr marL="533400" indent="-533400" eaLnBrk="1" hangingPunct="1">
              <a:buFontTx/>
              <a:buAutoNum type="arabicPeriod"/>
            </a:pPr>
            <a:r>
              <a:rPr lang="de-DE" altLang="de-DE" dirty="0"/>
              <a:t>Aufgaben u. Ziele </a:t>
            </a:r>
          </a:p>
          <a:p>
            <a:pPr marL="533400" indent="-533400" eaLnBrk="1" hangingPunct="1">
              <a:buFontTx/>
              <a:buAutoNum type="arabicPeriod"/>
            </a:pPr>
            <a:r>
              <a:rPr lang="de-DE" altLang="de-DE" dirty="0"/>
              <a:t>Organisatorischer Ablauf</a:t>
            </a:r>
          </a:p>
          <a:p>
            <a:pPr marL="990600" lvl="1" indent="-533400" eaLnBrk="1" hangingPunct="1">
              <a:buFontTx/>
              <a:buNone/>
            </a:pPr>
            <a:endParaRPr lang="de-DE" altLang="de-DE" dirty="0"/>
          </a:p>
          <a:p>
            <a:pPr marL="533400" indent="-533400" eaLnBrk="1" hangingPunct="1">
              <a:buFontTx/>
              <a:buAutoNum type="arabicPeriod"/>
            </a:pPr>
            <a:endParaRPr lang="de-DE" altLang="de-DE" dirty="0"/>
          </a:p>
        </p:txBody>
      </p:sp>
      <p:sp>
        <p:nvSpPr>
          <p:cNvPr id="3077" name="Rectangle 4"/>
          <p:cNvSpPr>
            <a:spLocks noGrp="1" noChangeArrowheads="1"/>
          </p:cNvSpPr>
          <p:nvPr>
            <p:ph type="body" sz="half" idx="2"/>
          </p:nvPr>
        </p:nvSpPr>
        <p:spPr/>
        <p:txBody>
          <a:bodyPr/>
          <a:lstStyle/>
          <a:p>
            <a:pPr eaLnBrk="1" hangingPunct="1">
              <a:buFontTx/>
              <a:buNone/>
            </a:pPr>
            <a:endParaRPr lang="de-DE" altLang="de-DE" dirty="0"/>
          </a:p>
          <a:p>
            <a:pPr eaLnBrk="1" hangingPunct="1">
              <a:buFontTx/>
              <a:buNone/>
            </a:pPr>
            <a:r>
              <a:rPr lang="de-DE" altLang="de-DE" dirty="0"/>
              <a:t>5. Themenfindung</a:t>
            </a:r>
          </a:p>
          <a:p>
            <a:pPr eaLnBrk="1" hangingPunct="1">
              <a:buFontTx/>
              <a:buNone/>
            </a:pPr>
            <a:r>
              <a:rPr lang="de-DE" altLang="de-DE" dirty="0"/>
              <a:t>6. Formales</a:t>
            </a:r>
          </a:p>
          <a:p>
            <a:pPr eaLnBrk="1" hangingPunct="1">
              <a:buFontTx/>
              <a:buNone/>
            </a:pPr>
            <a:r>
              <a:rPr lang="de-DE" altLang="de-DE" dirty="0"/>
              <a:t>7. Bewertung </a:t>
            </a:r>
          </a:p>
          <a:p>
            <a:pPr eaLnBrk="1" hangingPunct="1">
              <a:buFontTx/>
              <a:buNone/>
            </a:pPr>
            <a:endParaRPr lang="de-DE" altLang="de-DE" dirty="0"/>
          </a:p>
          <a:p>
            <a:pPr eaLnBrk="1" hangingPunct="1">
              <a:buFontTx/>
              <a:buNone/>
            </a:pPr>
            <a:r>
              <a:rPr lang="de-DE" altLang="de-DE" dirty="0"/>
              <a:t>8. Exkurs: Besondere Lernleistung</a:t>
            </a:r>
          </a:p>
          <a:p>
            <a:pPr eaLnBrk="1" hangingPunct="1">
              <a:buFontTx/>
              <a:buNone/>
            </a:pPr>
            <a:endParaRPr lang="de-DE" alt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79D6E6A0-B353-4461-B616-03A6E98851C0}" type="slidenum">
              <a:rPr lang="de-DE" altLang="de-DE" sz="1400" smtClean="0"/>
              <a:pPr eaLnBrk="1" hangingPunct="1">
                <a:spcBef>
                  <a:spcPct val="0"/>
                </a:spcBef>
                <a:buFontTx/>
                <a:buNone/>
              </a:pPr>
              <a:t>10</a:t>
            </a:fld>
            <a:endParaRPr lang="de-DE" altLang="de-DE" sz="1400"/>
          </a:p>
        </p:txBody>
      </p:sp>
      <p:sp>
        <p:nvSpPr>
          <p:cNvPr id="12291" name="Rectangle 2"/>
          <p:cNvSpPr>
            <a:spLocks noGrp="1" noChangeArrowheads="1"/>
          </p:cNvSpPr>
          <p:nvPr>
            <p:ph type="title"/>
          </p:nvPr>
        </p:nvSpPr>
        <p:spPr/>
        <p:txBody>
          <a:bodyPr/>
          <a:lstStyle/>
          <a:p>
            <a:pPr eaLnBrk="1" hangingPunct="1"/>
            <a:r>
              <a:rPr lang="de-DE" altLang="de-DE" sz="4000"/>
              <a:t>5. Themenfindung</a:t>
            </a:r>
            <a:br>
              <a:rPr lang="de-DE" altLang="de-DE" sz="4000"/>
            </a:br>
            <a:r>
              <a:rPr lang="de-DE" altLang="de-DE" sz="4000"/>
              <a:t>5.1. Allgemeine Vorgehensweise</a:t>
            </a:r>
          </a:p>
        </p:txBody>
      </p:sp>
      <p:sp>
        <p:nvSpPr>
          <p:cNvPr id="12292" name="Rectangle 3"/>
          <p:cNvSpPr>
            <a:spLocks noGrp="1" noChangeArrowheads="1"/>
          </p:cNvSpPr>
          <p:nvPr>
            <p:ph type="body" idx="1"/>
          </p:nvPr>
        </p:nvSpPr>
        <p:spPr/>
        <p:txBody>
          <a:bodyPr/>
          <a:lstStyle/>
          <a:p>
            <a:pPr eaLnBrk="1" hangingPunct="1">
              <a:lnSpc>
                <a:spcPct val="90000"/>
              </a:lnSpc>
            </a:pPr>
            <a:endParaRPr lang="de-DE" altLang="de-DE" sz="2400" b="1"/>
          </a:p>
          <a:p>
            <a:pPr eaLnBrk="1" hangingPunct="1">
              <a:lnSpc>
                <a:spcPct val="90000"/>
              </a:lnSpc>
            </a:pPr>
            <a:r>
              <a:rPr lang="de-DE" altLang="de-DE" sz="2400"/>
              <a:t>Aus einer Vorschlagsliste oder einem gemeinsamen Oberthema auswählen (Fachlehrer; Internet) </a:t>
            </a:r>
          </a:p>
          <a:p>
            <a:pPr eaLnBrk="1" hangingPunct="1">
              <a:lnSpc>
                <a:spcPct val="90000"/>
              </a:lnSpc>
            </a:pPr>
            <a:r>
              <a:rPr lang="de-DE" altLang="de-DE" sz="2400"/>
              <a:t>Mind Mapping (verschiedene inhaltliche Teilbereiche eines Sachgebietes werden dabei wie auf einer Landkarte sichtbar gemacht und zu einem Netz verknüpft)</a:t>
            </a:r>
          </a:p>
          <a:p>
            <a:pPr eaLnBrk="1" hangingPunct="1">
              <a:lnSpc>
                <a:spcPct val="90000"/>
              </a:lnSpc>
            </a:pPr>
            <a:r>
              <a:rPr lang="de-DE" altLang="de-DE" sz="2400"/>
              <a:t>Brain storming (ungesteuert werden Assoziationen zu einem Stichwort formuliert)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41CF67FE-94F0-4B4D-A0BE-B83250D1C048}" type="slidenum">
              <a:rPr lang="de-DE" altLang="de-DE" sz="1400" smtClean="0"/>
              <a:pPr eaLnBrk="1" hangingPunct="1">
                <a:spcBef>
                  <a:spcPct val="0"/>
                </a:spcBef>
                <a:buFontTx/>
                <a:buNone/>
              </a:pPr>
              <a:t>11</a:t>
            </a:fld>
            <a:endParaRPr lang="de-DE" altLang="de-DE" sz="1400"/>
          </a:p>
        </p:txBody>
      </p:sp>
      <p:sp>
        <p:nvSpPr>
          <p:cNvPr id="13315" name="Rectangle 2"/>
          <p:cNvSpPr>
            <a:spLocks noGrp="1" noChangeArrowheads="1"/>
          </p:cNvSpPr>
          <p:nvPr>
            <p:ph type="title"/>
          </p:nvPr>
        </p:nvSpPr>
        <p:spPr/>
        <p:txBody>
          <a:bodyPr/>
          <a:lstStyle/>
          <a:p>
            <a:pPr eaLnBrk="1" hangingPunct="1"/>
            <a:r>
              <a:rPr lang="de-DE" altLang="de-DE"/>
              <a:t>5.2. Grundtyp der Arbeit</a:t>
            </a:r>
          </a:p>
        </p:txBody>
      </p:sp>
      <p:sp>
        <p:nvSpPr>
          <p:cNvPr id="13316" name="Rectangle 3"/>
          <p:cNvSpPr>
            <a:spLocks noGrp="1" noChangeArrowheads="1"/>
          </p:cNvSpPr>
          <p:nvPr>
            <p:ph type="body" idx="1"/>
          </p:nvPr>
        </p:nvSpPr>
        <p:spPr/>
        <p:txBody>
          <a:bodyPr/>
          <a:lstStyle/>
          <a:p>
            <a:pPr eaLnBrk="1" hangingPunct="1">
              <a:lnSpc>
                <a:spcPct val="80000"/>
              </a:lnSpc>
              <a:buFontTx/>
              <a:buNone/>
            </a:pPr>
            <a:r>
              <a:rPr lang="de-DE" altLang="de-DE" sz="1400" b="1"/>
              <a:t>Grundsätzlich sollte die Arbeit problemorientiert sein und nicht nur beschreibend!</a:t>
            </a:r>
          </a:p>
          <a:p>
            <a:pPr eaLnBrk="1" hangingPunct="1">
              <a:lnSpc>
                <a:spcPct val="80000"/>
              </a:lnSpc>
              <a:buFontTx/>
              <a:buNone/>
            </a:pPr>
            <a:r>
              <a:rPr lang="de-DE" altLang="de-DE" sz="1400" b="1"/>
              <a:t>1. Literaturarbeit? (Beispiel: Deutsch)</a:t>
            </a:r>
          </a:p>
          <a:p>
            <a:pPr eaLnBrk="1" hangingPunct="1">
              <a:lnSpc>
                <a:spcPct val="80000"/>
              </a:lnSpc>
            </a:pPr>
            <a:r>
              <a:rPr lang="de-DE" altLang="de-DE" sz="1400"/>
              <a:t>Autor: biographisch orientiert</a:t>
            </a:r>
          </a:p>
          <a:p>
            <a:pPr eaLnBrk="1" hangingPunct="1">
              <a:lnSpc>
                <a:spcPct val="80000"/>
              </a:lnSpc>
            </a:pPr>
            <a:r>
              <a:rPr lang="de-DE" altLang="de-DE" sz="1400"/>
              <a:t>Werk: inhaltsanalytisch</a:t>
            </a:r>
          </a:p>
          <a:p>
            <a:pPr eaLnBrk="1" hangingPunct="1">
              <a:lnSpc>
                <a:spcPct val="80000"/>
              </a:lnSpc>
            </a:pPr>
            <a:r>
              <a:rPr lang="de-DE" altLang="de-DE" sz="1400"/>
              <a:t>Gattung: an Struktur/Inhalt orientiert</a:t>
            </a:r>
          </a:p>
          <a:p>
            <a:pPr eaLnBrk="1" hangingPunct="1">
              <a:lnSpc>
                <a:spcPct val="80000"/>
              </a:lnSpc>
            </a:pPr>
            <a:r>
              <a:rPr lang="de-DE" altLang="de-DE" sz="1400"/>
              <a:t>Epoche: historisch orientiert</a:t>
            </a:r>
          </a:p>
          <a:p>
            <a:pPr eaLnBrk="1" hangingPunct="1">
              <a:lnSpc>
                <a:spcPct val="80000"/>
              </a:lnSpc>
            </a:pPr>
            <a:r>
              <a:rPr lang="de-DE" altLang="de-DE" sz="1400"/>
              <a:t>Thema: inhaltsanalytisch</a:t>
            </a:r>
          </a:p>
          <a:p>
            <a:pPr eaLnBrk="1" hangingPunct="1">
              <a:lnSpc>
                <a:spcPct val="80000"/>
              </a:lnSpc>
              <a:buFontTx/>
              <a:buNone/>
            </a:pPr>
            <a:r>
              <a:rPr lang="de-DE" altLang="de-DE" sz="1400"/>
              <a:t>2</a:t>
            </a:r>
            <a:r>
              <a:rPr lang="de-DE" altLang="de-DE" sz="1400" b="1"/>
              <a:t>. Empirische Untersuchung? </a:t>
            </a:r>
            <a:r>
              <a:rPr lang="de-DE" altLang="de-DE" sz="1400"/>
              <a:t>Praktisches Thema? (Beispiel: Naturwissenschaften)</a:t>
            </a:r>
          </a:p>
          <a:p>
            <a:pPr eaLnBrk="1" hangingPunct="1">
              <a:lnSpc>
                <a:spcPct val="80000"/>
              </a:lnSpc>
            </a:pPr>
            <a:r>
              <a:rPr lang="de-DE" altLang="de-DE" sz="1400"/>
              <a:t>Untersuchung (z.B. im Freiland)</a:t>
            </a:r>
          </a:p>
          <a:p>
            <a:pPr eaLnBrk="1" hangingPunct="1">
              <a:lnSpc>
                <a:spcPct val="80000"/>
              </a:lnSpc>
            </a:pPr>
            <a:r>
              <a:rPr lang="de-DE" altLang="de-DE" sz="1400"/>
              <a:t>Experimente</a:t>
            </a:r>
          </a:p>
          <a:p>
            <a:pPr eaLnBrk="1" hangingPunct="1">
              <a:lnSpc>
                <a:spcPct val="80000"/>
              </a:lnSpc>
            </a:pPr>
            <a:r>
              <a:rPr lang="de-DE" altLang="de-DE" sz="1400"/>
              <a:t>Recherche (Befragungen, Statistiken...)</a:t>
            </a:r>
          </a:p>
          <a:p>
            <a:pPr eaLnBrk="1" hangingPunct="1">
              <a:lnSpc>
                <a:spcPct val="80000"/>
              </a:lnSpc>
            </a:pPr>
            <a:r>
              <a:rPr lang="de-DE" altLang="de-DE" sz="1400"/>
              <a:t>Arbeit mit oder an Modellen</a:t>
            </a:r>
          </a:p>
          <a:p>
            <a:pPr eaLnBrk="1" hangingPunct="1">
              <a:lnSpc>
                <a:spcPct val="80000"/>
              </a:lnSpc>
              <a:buFontTx/>
              <a:buNone/>
            </a:pPr>
            <a:r>
              <a:rPr lang="de-DE" altLang="de-DE" sz="1400"/>
              <a:t>3. </a:t>
            </a:r>
            <a:r>
              <a:rPr lang="de-DE" altLang="de-DE" sz="1400" b="1"/>
              <a:t>Allgemein oder lokaler Bezug?</a:t>
            </a:r>
          </a:p>
          <a:p>
            <a:pPr eaLnBrk="1" hangingPunct="1">
              <a:lnSpc>
                <a:spcPct val="80000"/>
              </a:lnSpc>
              <a:buFontTx/>
              <a:buNone/>
            </a:pPr>
            <a:r>
              <a:rPr lang="de-DE" altLang="de-DE" sz="1400" b="1"/>
              <a:t>4. Rein historisch oder mit aktuellen Bezügen</a:t>
            </a:r>
            <a:r>
              <a:rPr lang="de-DE" altLang="de-DE" sz="1400"/>
              <a:t>?</a:t>
            </a:r>
          </a:p>
          <a:p>
            <a:pPr eaLnBrk="1" hangingPunct="1">
              <a:lnSpc>
                <a:spcPct val="80000"/>
              </a:lnSpc>
              <a:buFontTx/>
              <a:buNone/>
            </a:pPr>
            <a:r>
              <a:rPr lang="de-DE" altLang="de-DE" sz="1400"/>
              <a:t>5. </a:t>
            </a:r>
            <a:r>
              <a:rPr lang="de-DE" altLang="de-DE" sz="1400" b="1"/>
              <a:t>Thema mit handlungs- oder produktionsorientierten Anteilen? </a:t>
            </a:r>
          </a:p>
          <a:p>
            <a:pPr eaLnBrk="1" hangingPunct="1">
              <a:lnSpc>
                <a:spcPct val="80000"/>
              </a:lnSpc>
            </a:pPr>
            <a:r>
              <a:rPr lang="de-DE" altLang="de-DE" sz="1400"/>
              <a:t>z.B. Konzeption und Durchführung einer literarischen Schulveranstaltung</a:t>
            </a:r>
          </a:p>
          <a:p>
            <a:pPr eaLnBrk="1" hangingPunct="1">
              <a:lnSpc>
                <a:spcPct val="80000"/>
              </a:lnSpc>
              <a:buFontTx/>
              <a:buNone/>
            </a:pPr>
            <a:r>
              <a:rPr lang="de-DE" altLang="de-DE" sz="1400"/>
              <a:t>6. </a:t>
            </a:r>
            <a:r>
              <a:rPr lang="de-DE" altLang="de-DE" sz="1400" b="1"/>
              <a:t>Einzelarbeit oder arbeitsteilige Gruppenarbeit?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B07D1260-4A0F-4C30-93F8-FDAAD1ADB8FE}" type="slidenum">
              <a:rPr lang="de-DE" altLang="de-DE" sz="1400" smtClean="0"/>
              <a:pPr eaLnBrk="1" hangingPunct="1">
                <a:spcBef>
                  <a:spcPct val="0"/>
                </a:spcBef>
                <a:buFontTx/>
                <a:buNone/>
              </a:pPr>
              <a:t>12</a:t>
            </a:fld>
            <a:endParaRPr lang="de-DE" altLang="de-DE" sz="1400"/>
          </a:p>
        </p:txBody>
      </p:sp>
      <p:sp>
        <p:nvSpPr>
          <p:cNvPr id="14339" name="Rectangle 10"/>
          <p:cNvSpPr>
            <a:spLocks noGrp="1" noChangeArrowheads="1"/>
          </p:cNvSpPr>
          <p:nvPr>
            <p:ph type="title"/>
          </p:nvPr>
        </p:nvSpPr>
        <p:spPr/>
        <p:txBody>
          <a:bodyPr/>
          <a:lstStyle/>
          <a:p>
            <a:pPr eaLnBrk="1" hangingPunct="1"/>
            <a:r>
              <a:rPr lang="de-DE" altLang="de-DE"/>
              <a:t>5.3. </a:t>
            </a:r>
            <a:r>
              <a:rPr lang="de-DE" altLang="de-DE" b="1"/>
              <a:t>Eingrenzung und Konkretisierung</a:t>
            </a:r>
          </a:p>
        </p:txBody>
      </p:sp>
      <p:sp>
        <p:nvSpPr>
          <p:cNvPr id="14340" name="Rectangle 11"/>
          <p:cNvSpPr>
            <a:spLocks noGrp="1" noChangeArrowheads="1"/>
          </p:cNvSpPr>
          <p:nvPr>
            <p:ph type="body" idx="1"/>
          </p:nvPr>
        </p:nvSpPr>
        <p:spPr/>
        <p:txBody>
          <a:bodyPr/>
          <a:lstStyle/>
          <a:p>
            <a:pPr eaLnBrk="1" hangingPunct="1">
              <a:lnSpc>
                <a:spcPct val="80000"/>
              </a:lnSpc>
              <a:buFontTx/>
              <a:buNone/>
            </a:pPr>
            <a:r>
              <a:rPr lang="de-DE" altLang="de-DE" sz="1800" b="1"/>
              <a:t>Abgrenzen! Thema überschaubar halten</a:t>
            </a:r>
            <a:r>
              <a:rPr lang="de-DE" altLang="de-DE" sz="1800"/>
              <a:t>!</a:t>
            </a:r>
          </a:p>
          <a:p>
            <a:pPr eaLnBrk="1" hangingPunct="1">
              <a:lnSpc>
                <a:spcPct val="80000"/>
              </a:lnSpc>
            </a:pPr>
            <a:r>
              <a:rPr lang="de-DE" altLang="de-DE" sz="1800"/>
              <a:t>Welche Problemstellung soll im Thema formuliert werden?</a:t>
            </a:r>
          </a:p>
          <a:p>
            <a:pPr eaLnBrk="1" hangingPunct="1">
              <a:lnSpc>
                <a:spcPct val="80000"/>
              </a:lnSpc>
            </a:pPr>
            <a:r>
              <a:rPr lang="de-DE" altLang="de-DE" sz="1800"/>
              <a:t>Welche Begriffe müssen geklärt werden?</a:t>
            </a:r>
          </a:p>
          <a:p>
            <a:pPr eaLnBrk="1" hangingPunct="1">
              <a:lnSpc>
                <a:spcPct val="80000"/>
              </a:lnSpc>
            </a:pPr>
            <a:r>
              <a:rPr lang="de-DE" altLang="de-DE" sz="1800"/>
              <a:t>Welche Fragen zum Thema kann man stellen?</a:t>
            </a:r>
          </a:p>
          <a:p>
            <a:pPr eaLnBrk="1" hangingPunct="1">
              <a:lnSpc>
                <a:spcPct val="80000"/>
              </a:lnSpc>
            </a:pPr>
            <a:r>
              <a:rPr lang="de-DE" altLang="de-DE" sz="1800"/>
              <a:t>Welche Suchfragen kann man stellen?</a:t>
            </a:r>
          </a:p>
          <a:p>
            <a:pPr eaLnBrk="1" hangingPunct="1">
              <a:lnSpc>
                <a:spcPct val="80000"/>
              </a:lnSpc>
            </a:pPr>
            <a:r>
              <a:rPr lang="de-DE" altLang="de-DE" sz="1800"/>
              <a:t>Alle Lernzielbereiche erreichbar (Reproduktion, Reorganisation, Anwendung und Transfer, Problemlösungen)?</a:t>
            </a:r>
          </a:p>
          <a:p>
            <a:pPr eaLnBrk="1" hangingPunct="1">
              <a:lnSpc>
                <a:spcPct val="80000"/>
              </a:lnSpc>
            </a:pPr>
            <a:r>
              <a:rPr lang="de-DE" altLang="de-DE" sz="1800"/>
              <a:t>Nicht zu wissenschaftlich? -  Methoden der Wissenschaft sollen angewandt und geübt werden, keine wissenschaftliche Arbeit!</a:t>
            </a:r>
          </a:p>
          <a:p>
            <a:pPr eaLnBrk="1" hangingPunct="1">
              <a:lnSpc>
                <a:spcPct val="80000"/>
              </a:lnSpc>
            </a:pPr>
            <a:r>
              <a:rPr lang="de-DE" altLang="de-DE" sz="1800"/>
              <a:t>Plakative, motivierende Formulierungen durch Untertitel präzisieren?</a:t>
            </a:r>
          </a:p>
          <a:p>
            <a:pPr eaLnBrk="1" hangingPunct="1">
              <a:lnSpc>
                <a:spcPct val="80000"/>
              </a:lnSpc>
            </a:pPr>
            <a:r>
              <a:rPr lang="de-DE" altLang="de-DE" sz="1800"/>
              <a:t>Kosten? Zeitliche Belastung? Sicherheitsaspekte?</a:t>
            </a:r>
          </a:p>
          <a:p>
            <a:pPr eaLnBrk="1" hangingPunct="1">
              <a:lnSpc>
                <a:spcPct val="80000"/>
              </a:lnSpc>
            </a:pPr>
            <a:r>
              <a:rPr lang="de-DE" altLang="de-DE" sz="1800"/>
              <a:t>Eventuelle Vorversuche vor der endgültigen Formulierung nötig?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2116B258-5301-460D-96F5-D2EB97BA5F4A}" type="slidenum">
              <a:rPr lang="de-DE" altLang="de-DE" sz="1400" smtClean="0"/>
              <a:pPr eaLnBrk="1" hangingPunct="1">
                <a:spcBef>
                  <a:spcPct val="0"/>
                </a:spcBef>
                <a:buFontTx/>
                <a:buNone/>
              </a:pPr>
              <a:t>13</a:t>
            </a:fld>
            <a:endParaRPr lang="de-DE" altLang="de-DE" sz="1400"/>
          </a:p>
        </p:txBody>
      </p:sp>
      <p:sp>
        <p:nvSpPr>
          <p:cNvPr id="15363" name="Rectangle 2"/>
          <p:cNvSpPr>
            <a:spLocks noGrp="1" noChangeArrowheads="1"/>
          </p:cNvSpPr>
          <p:nvPr>
            <p:ph type="title"/>
          </p:nvPr>
        </p:nvSpPr>
        <p:spPr/>
        <p:txBody>
          <a:bodyPr/>
          <a:lstStyle/>
          <a:p>
            <a:pPr eaLnBrk="1" hangingPunct="1"/>
            <a:r>
              <a:rPr lang="de-DE" altLang="de-DE"/>
              <a:t>6. Formales</a:t>
            </a:r>
            <a:br>
              <a:rPr lang="de-DE" altLang="de-DE"/>
            </a:br>
            <a:r>
              <a:rPr lang="de-DE" altLang="de-DE"/>
              <a:t>6.1. Umfang, Satzspiegel</a:t>
            </a:r>
          </a:p>
        </p:txBody>
      </p:sp>
      <p:sp>
        <p:nvSpPr>
          <p:cNvPr id="15364" name="Rectangle 3"/>
          <p:cNvSpPr>
            <a:spLocks noGrp="1" noChangeArrowheads="1"/>
          </p:cNvSpPr>
          <p:nvPr>
            <p:ph type="body" idx="1"/>
          </p:nvPr>
        </p:nvSpPr>
        <p:spPr/>
        <p:txBody>
          <a:bodyPr/>
          <a:lstStyle/>
          <a:p>
            <a:pPr eaLnBrk="1" hangingPunct="1">
              <a:lnSpc>
                <a:spcPct val="80000"/>
              </a:lnSpc>
              <a:buFontTx/>
              <a:buNone/>
            </a:pPr>
            <a:r>
              <a:rPr lang="de-DE" altLang="de-DE" sz="2000">
                <a:sym typeface="Symbol" pitchFamily="18" charset="2"/>
              </a:rPr>
              <a:t></a:t>
            </a:r>
            <a:r>
              <a:rPr lang="de-DE" altLang="de-DE" sz="2000"/>
              <a:t>	Format und Umfang: DIN A 4, einseitig beschrieben, 8-12 Seiten (mit Titelseite, Inhaltsverzeichnis, Literaturangaben und Erklärung, aber ohne Anhang)</a:t>
            </a:r>
            <a:endParaRPr lang="de-DE" altLang="de-DE" sz="2000">
              <a:sym typeface="Symbol" pitchFamily="18" charset="2"/>
            </a:endParaRPr>
          </a:p>
          <a:p>
            <a:pPr eaLnBrk="1" hangingPunct="1">
              <a:lnSpc>
                <a:spcPct val="80000"/>
              </a:lnSpc>
              <a:buFontTx/>
              <a:buNone/>
            </a:pPr>
            <a:r>
              <a:rPr lang="de-DE" altLang="de-DE" sz="2000">
                <a:sym typeface="Symbol" pitchFamily="18" charset="2"/>
              </a:rPr>
              <a:t></a:t>
            </a:r>
            <a:r>
              <a:rPr lang="de-DE" altLang="de-DE" sz="2000"/>
              <a:t>	Schrift: sauber korrigierte Maschinenschrift</a:t>
            </a:r>
            <a:endParaRPr lang="de-DE" altLang="de-DE" sz="2000">
              <a:sym typeface="Symbol" pitchFamily="18" charset="2"/>
            </a:endParaRPr>
          </a:p>
          <a:p>
            <a:pPr eaLnBrk="1" hangingPunct="1">
              <a:lnSpc>
                <a:spcPct val="80000"/>
              </a:lnSpc>
              <a:buFontTx/>
              <a:buNone/>
            </a:pPr>
            <a:r>
              <a:rPr lang="de-DE" altLang="de-DE" sz="2000">
                <a:sym typeface="Symbol" pitchFamily="18" charset="2"/>
              </a:rPr>
              <a:t></a:t>
            </a:r>
            <a:r>
              <a:rPr lang="de-DE" altLang="de-DE" sz="2000"/>
              <a:t>	Satzspiegel:</a:t>
            </a:r>
          </a:p>
          <a:p>
            <a:pPr eaLnBrk="1" hangingPunct="1">
              <a:lnSpc>
                <a:spcPct val="80000"/>
              </a:lnSpc>
              <a:buFontTx/>
              <a:buNone/>
            </a:pPr>
            <a:r>
              <a:rPr lang="de-DE" altLang="de-DE" sz="2000"/>
              <a:t>-	Schriftgrad 12, Schrift Times New Roman einzustellen</a:t>
            </a:r>
          </a:p>
          <a:p>
            <a:pPr eaLnBrk="1" hangingPunct="1">
              <a:lnSpc>
                <a:spcPct val="80000"/>
              </a:lnSpc>
              <a:buFontTx/>
              <a:buNone/>
            </a:pPr>
            <a:r>
              <a:rPr lang="de-DE" altLang="de-DE" sz="2000"/>
              <a:t>-	Zeilenabstand: 1 ½ -zeilig (längere Zitate – mehr als drei Zeilen - einzeilig)</a:t>
            </a:r>
          </a:p>
          <a:p>
            <a:pPr eaLnBrk="1" hangingPunct="1">
              <a:lnSpc>
                <a:spcPct val="80000"/>
              </a:lnSpc>
              <a:buFontTx/>
              <a:buNone/>
            </a:pPr>
            <a:r>
              <a:rPr lang="de-DE" altLang="de-DE" sz="2000"/>
              <a:t>-	linker Randabstand (Heftrand):  2 cm</a:t>
            </a:r>
          </a:p>
          <a:p>
            <a:pPr eaLnBrk="1" hangingPunct="1">
              <a:lnSpc>
                <a:spcPct val="80000"/>
              </a:lnSpc>
              <a:buFontTx/>
              <a:buNone/>
            </a:pPr>
            <a:r>
              <a:rPr lang="de-DE" altLang="de-DE" sz="2000"/>
              <a:t>-	rechter Randabstand: 3 cm</a:t>
            </a:r>
            <a:endParaRPr lang="de-DE" altLang="de-DE" sz="2000">
              <a:sym typeface="Symbol" pitchFamily="18" charset="2"/>
            </a:endParaRPr>
          </a:p>
          <a:p>
            <a:pPr eaLnBrk="1" hangingPunct="1">
              <a:lnSpc>
                <a:spcPct val="80000"/>
              </a:lnSpc>
              <a:buFontTx/>
              <a:buNone/>
            </a:pPr>
            <a:endParaRPr lang="de-DE" altLang="de-DE"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38649BB5-AA1E-4F93-852E-73D3C191B4E8}" type="slidenum">
              <a:rPr lang="de-DE" altLang="de-DE" sz="1400" smtClean="0"/>
              <a:pPr eaLnBrk="1" hangingPunct="1">
                <a:spcBef>
                  <a:spcPct val="0"/>
                </a:spcBef>
                <a:buFontTx/>
                <a:buNone/>
              </a:pPr>
              <a:t>14</a:t>
            </a:fld>
            <a:endParaRPr lang="de-DE" altLang="de-DE" sz="1400"/>
          </a:p>
        </p:txBody>
      </p:sp>
      <p:sp>
        <p:nvSpPr>
          <p:cNvPr id="16387" name="Rectangle 2"/>
          <p:cNvSpPr>
            <a:spLocks noGrp="1" noChangeArrowheads="1"/>
          </p:cNvSpPr>
          <p:nvPr>
            <p:ph type="title"/>
          </p:nvPr>
        </p:nvSpPr>
        <p:spPr/>
        <p:txBody>
          <a:bodyPr/>
          <a:lstStyle/>
          <a:p>
            <a:pPr eaLnBrk="1" hangingPunct="1"/>
            <a:r>
              <a:rPr lang="de-DE" altLang="de-DE"/>
              <a:t>6.2. Heftung, Nummerierung</a:t>
            </a:r>
          </a:p>
        </p:txBody>
      </p:sp>
      <p:sp>
        <p:nvSpPr>
          <p:cNvPr id="16388" name="Rectangle 3"/>
          <p:cNvSpPr>
            <a:spLocks noGrp="1" noChangeArrowheads="1"/>
          </p:cNvSpPr>
          <p:nvPr>
            <p:ph type="body" idx="1"/>
          </p:nvPr>
        </p:nvSpPr>
        <p:spPr/>
        <p:txBody>
          <a:bodyPr/>
          <a:lstStyle/>
          <a:p>
            <a:pPr marL="0" indent="0" eaLnBrk="1" hangingPunct="1">
              <a:lnSpc>
                <a:spcPct val="80000"/>
              </a:lnSpc>
              <a:buFontTx/>
              <a:buNone/>
              <a:defRPr/>
            </a:pPr>
            <a:r>
              <a:rPr lang="de-DE" altLang="de-DE" sz="1600" b="1" dirty="0"/>
              <a:t>Heftung</a:t>
            </a:r>
          </a:p>
          <a:p>
            <a:pPr eaLnBrk="1" hangingPunct="1">
              <a:lnSpc>
                <a:spcPct val="80000"/>
              </a:lnSpc>
              <a:buFont typeface="Symbol" panose="05050102010706020507" pitchFamily="18" charset="2"/>
              <a:buChar char="-"/>
              <a:defRPr/>
            </a:pPr>
            <a:r>
              <a:rPr lang="de-DE" altLang="de-DE" sz="1600" dirty="0"/>
              <a:t>Schnellhefter (um ein Beiheften von Blättern durch den Korrektor zu ermöglichen)</a:t>
            </a:r>
          </a:p>
          <a:p>
            <a:pPr eaLnBrk="1" hangingPunct="1">
              <a:lnSpc>
                <a:spcPct val="80000"/>
              </a:lnSpc>
              <a:buFont typeface="Symbol" panose="05050102010706020507" pitchFamily="18" charset="2"/>
              <a:buChar char="-"/>
              <a:defRPr/>
            </a:pPr>
            <a:r>
              <a:rPr lang="de-DE" altLang="de-DE" sz="1600" dirty="0"/>
              <a:t>Verfasser und Thema müssen auf der Vorderseite des Schnellhefters stehen (außer bei Klarsichtdeckel).</a:t>
            </a:r>
          </a:p>
          <a:p>
            <a:pPr eaLnBrk="1" hangingPunct="1">
              <a:lnSpc>
                <a:spcPct val="80000"/>
              </a:lnSpc>
              <a:buFontTx/>
              <a:buNone/>
              <a:defRPr/>
            </a:pPr>
            <a:endParaRPr lang="de-DE" altLang="de-DE" sz="1600" dirty="0">
              <a:sym typeface="Symbol" pitchFamily="18" charset="2"/>
            </a:endParaRPr>
          </a:p>
          <a:p>
            <a:pPr eaLnBrk="1" hangingPunct="1">
              <a:lnSpc>
                <a:spcPct val="80000"/>
              </a:lnSpc>
              <a:buFontTx/>
              <a:buNone/>
              <a:defRPr/>
            </a:pPr>
            <a:r>
              <a:rPr lang="de-DE" altLang="de-DE" sz="1600" b="1" dirty="0"/>
              <a:t>Nummerierung und Anordnung</a:t>
            </a:r>
          </a:p>
          <a:p>
            <a:pPr eaLnBrk="1" hangingPunct="1">
              <a:lnSpc>
                <a:spcPct val="80000"/>
              </a:lnSpc>
              <a:buFontTx/>
              <a:buNone/>
              <a:defRPr/>
            </a:pPr>
            <a:r>
              <a:rPr lang="de-DE" altLang="de-DE" sz="1600" dirty="0"/>
              <a:t>-	Titelblatt zählt als Seite 1, wird nicht nummeriert</a:t>
            </a:r>
          </a:p>
          <a:p>
            <a:pPr eaLnBrk="1" hangingPunct="1">
              <a:lnSpc>
                <a:spcPct val="80000"/>
              </a:lnSpc>
              <a:buFontTx/>
              <a:buNone/>
              <a:defRPr/>
            </a:pPr>
            <a:r>
              <a:rPr lang="de-DE" altLang="de-DE" sz="1600" dirty="0"/>
              <a:t>-	Inhaltsverzeichnis zählt als Seite 2, wird nicht nummeriert</a:t>
            </a:r>
          </a:p>
          <a:p>
            <a:pPr eaLnBrk="1" hangingPunct="1">
              <a:lnSpc>
                <a:spcPct val="80000"/>
              </a:lnSpc>
              <a:buFontTx/>
              <a:buNone/>
              <a:defRPr/>
            </a:pPr>
            <a:r>
              <a:rPr lang="de-DE" altLang="de-DE" sz="1600" dirty="0"/>
              <a:t>-	Die folgenden Textseiten werden mit -3- beginnend jeweils oben in der Mitte nummeriert.</a:t>
            </a:r>
          </a:p>
          <a:p>
            <a:pPr eaLnBrk="1" hangingPunct="1">
              <a:lnSpc>
                <a:spcPct val="80000"/>
              </a:lnSpc>
              <a:buFontTx/>
              <a:buNone/>
              <a:defRPr/>
            </a:pPr>
            <a:r>
              <a:rPr lang="de-DE" altLang="de-DE" sz="1600" dirty="0"/>
              <a:t>-	Dem fortlaufenden Text beigeheftete Materialien (Tabellen, Skizzen, Illustrationen usw.) werden in die Seitenzählung einbezogen.</a:t>
            </a:r>
          </a:p>
          <a:p>
            <a:pPr eaLnBrk="1" hangingPunct="1">
              <a:lnSpc>
                <a:spcPct val="80000"/>
              </a:lnSpc>
              <a:buFontTx/>
              <a:buNone/>
              <a:defRPr/>
            </a:pPr>
            <a:r>
              <a:rPr lang="de-DE" altLang="de-DE" sz="1600" dirty="0"/>
              <a:t>-	Die letzte nummerierte Seite enthält das Verzeichnis der verwendeten Quellen und Literatur bzw. anderer benutzter Hilfsmittel (z.B. Tonträger, Bildmaterial) sowie die vom Schüler unterschriebene Erklärung.</a:t>
            </a:r>
          </a:p>
          <a:p>
            <a:pPr eaLnBrk="1" hangingPunct="1">
              <a:lnSpc>
                <a:spcPct val="80000"/>
              </a:lnSpc>
              <a:defRPr/>
            </a:pPr>
            <a:endParaRPr lang="de-DE" altLang="de-DE"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B0EEAE1B-7E1F-4AEE-95FF-4D0D31C0F21D}" type="slidenum">
              <a:rPr lang="de-DE" altLang="de-DE" sz="1400" smtClean="0"/>
              <a:pPr eaLnBrk="1" hangingPunct="1">
                <a:spcBef>
                  <a:spcPct val="0"/>
                </a:spcBef>
                <a:buFontTx/>
                <a:buNone/>
              </a:pPr>
              <a:t>15</a:t>
            </a:fld>
            <a:endParaRPr lang="de-DE" altLang="de-DE" sz="1400"/>
          </a:p>
        </p:txBody>
      </p:sp>
      <p:sp>
        <p:nvSpPr>
          <p:cNvPr id="17411" name="Rectangle 2"/>
          <p:cNvSpPr>
            <a:spLocks noGrp="1" noChangeArrowheads="1"/>
          </p:cNvSpPr>
          <p:nvPr>
            <p:ph type="title"/>
          </p:nvPr>
        </p:nvSpPr>
        <p:spPr>
          <a:xfrm>
            <a:off x="685800" y="152400"/>
            <a:ext cx="6870700" cy="1260475"/>
          </a:xfrm>
        </p:spPr>
        <p:txBody>
          <a:bodyPr/>
          <a:lstStyle/>
          <a:p>
            <a:pPr eaLnBrk="1" hangingPunct="1"/>
            <a:r>
              <a:rPr lang="de-DE" altLang="de-DE"/>
              <a:t>6.3. Gliederung</a:t>
            </a:r>
          </a:p>
        </p:txBody>
      </p:sp>
      <p:sp>
        <p:nvSpPr>
          <p:cNvPr id="17412" name="Rectangle 3"/>
          <p:cNvSpPr>
            <a:spLocks noGrp="1" noChangeArrowheads="1"/>
          </p:cNvSpPr>
          <p:nvPr>
            <p:ph type="body" idx="1"/>
          </p:nvPr>
        </p:nvSpPr>
        <p:spPr>
          <a:xfrm>
            <a:off x="685800" y="1412875"/>
            <a:ext cx="7696200" cy="4392613"/>
          </a:xfrm>
        </p:spPr>
        <p:txBody>
          <a:bodyPr/>
          <a:lstStyle/>
          <a:p>
            <a:pPr eaLnBrk="1" hangingPunct="1">
              <a:lnSpc>
                <a:spcPct val="80000"/>
              </a:lnSpc>
              <a:buFontTx/>
              <a:buNone/>
              <a:defRPr/>
            </a:pPr>
            <a:endParaRPr lang="de-DE" altLang="de-DE" sz="1200" dirty="0"/>
          </a:p>
          <a:p>
            <a:pPr marL="0" indent="0" eaLnBrk="1" hangingPunct="1">
              <a:lnSpc>
                <a:spcPct val="80000"/>
              </a:lnSpc>
              <a:buFontTx/>
              <a:buNone/>
              <a:defRPr/>
            </a:pPr>
            <a:r>
              <a:rPr lang="de-DE" altLang="de-DE" sz="1400" dirty="0"/>
              <a:t>Die inhaltliche Gliederung besteht  aus  mindestens 3 Teilen (Einleitung maximal 1/5 - Hauptteil mindestens 3/5 - Schluss maximal 1/5); dazu verpflichtend Quellen- und Literaturliste und Erklärung.</a:t>
            </a:r>
          </a:p>
          <a:p>
            <a:pPr eaLnBrk="1" hangingPunct="1">
              <a:lnSpc>
                <a:spcPct val="80000"/>
              </a:lnSpc>
              <a:defRPr/>
            </a:pPr>
            <a:r>
              <a:rPr lang="de-DE" altLang="de-DE" sz="1400" dirty="0"/>
              <a:t>In die </a:t>
            </a:r>
            <a:r>
              <a:rPr lang="de-DE" altLang="de-DE" sz="1400" b="1" dirty="0"/>
              <a:t>Einleitung</a:t>
            </a:r>
            <a:r>
              <a:rPr lang="de-DE" altLang="de-DE" sz="1400" dirty="0"/>
              <a:t> gehören: Hinführung zum Thema; ggf. persönlicher Zugang zum Thema, Eingrenzung und Konkretisierung des Themas, Herausarbeitung von Leitfragen, Deutlichmachen des Erkenntnis leitenden Interesses. </a:t>
            </a:r>
          </a:p>
          <a:p>
            <a:pPr eaLnBrk="1" hangingPunct="1">
              <a:lnSpc>
                <a:spcPct val="80000"/>
              </a:lnSpc>
              <a:defRPr/>
            </a:pPr>
            <a:r>
              <a:rPr lang="de-DE" altLang="de-DE" sz="1400" dirty="0"/>
              <a:t>Der </a:t>
            </a:r>
            <a:r>
              <a:rPr lang="de-DE" altLang="de-DE" sz="1400" b="1" dirty="0"/>
              <a:t>Hauptteil</a:t>
            </a:r>
            <a:r>
              <a:rPr lang="de-DE" altLang="de-DE" sz="1400" dirty="0"/>
              <a:t> wird in der Regel mindestens noch einmal untergliedert.</a:t>
            </a:r>
          </a:p>
          <a:p>
            <a:pPr eaLnBrk="1" hangingPunct="1">
              <a:lnSpc>
                <a:spcPct val="80000"/>
              </a:lnSpc>
              <a:defRPr/>
            </a:pPr>
            <a:r>
              <a:rPr lang="de-DE" altLang="de-DE" sz="1400" dirty="0"/>
              <a:t>Das </a:t>
            </a:r>
            <a:r>
              <a:rPr lang="de-DE" altLang="de-DE" sz="1400" u="sng" dirty="0"/>
              <a:t>Thema</a:t>
            </a:r>
            <a:r>
              <a:rPr lang="de-DE" altLang="de-DE" sz="1400" dirty="0"/>
              <a:t> gehört </a:t>
            </a:r>
            <a:r>
              <a:rPr lang="de-DE" altLang="de-DE" sz="1400" u="sng" dirty="0"/>
              <a:t>vollständig </a:t>
            </a:r>
            <a:r>
              <a:rPr lang="de-DE" altLang="de-DE" sz="1400" dirty="0"/>
              <a:t>in den Hauptteil.</a:t>
            </a:r>
          </a:p>
          <a:p>
            <a:pPr eaLnBrk="1" hangingPunct="1">
              <a:lnSpc>
                <a:spcPct val="80000"/>
              </a:lnSpc>
              <a:defRPr/>
            </a:pPr>
            <a:r>
              <a:rPr lang="de-DE" altLang="de-DE" sz="1400" dirty="0"/>
              <a:t>Der </a:t>
            </a:r>
            <a:r>
              <a:rPr lang="de-DE" altLang="de-DE" sz="1400" b="1" dirty="0"/>
              <a:t>Schluss</a:t>
            </a:r>
            <a:r>
              <a:rPr lang="de-DE" altLang="de-DE" sz="1400" dirty="0"/>
              <a:t> soll zusammenfassen, werten, ausblicken.</a:t>
            </a:r>
          </a:p>
          <a:p>
            <a:pPr eaLnBrk="1" hangingPunct="1">
              <a:lnSpc>
                <a:spcPct val="80000"/>
              </a:lnSpc>
              <a:defRPr/>
            </a:pPr>
            <a:r>
              <a:rPr lang="de-DE" altLang="de-DE" sz="1400" dirty="0"/>
              <a:t>Jeder Gliederungspunkt muss mit einer Überschrift oder einem Stichwort versehen sein.</a:t>
            </a:r>
          </a:p>
          <a:p>
            <a:pPr eaLnBrk="1" hangingPunct="1">
              <a:lnSpc>
                <a:spcPct val="80000"/>
              </a:lnSpc>
              <a:defRPr/>
            </a:pPr>
            <a:r>
              <a:rPr lang="de-DE" altLang="de-DE" sz="1400" dirty="0"/>
              <a:t>Die Gliederung des Hauptteils ergibt sich aus der (oft mehrteiligen) Aufgabenstellung.</a:t>
            </a:r>
          </a:p>
          <a:p>
            <a:pPr eaLnBrk="1" hangingPunct="1">
              <a:lnSpc>
                <a:spcPct val="80000"/>
              </a:lnSpc>
              <a:defRPr/>
            </a:pPr>
            <a:r>
              <a:rPr lang="de-DE" altLang="de-DE" sz="1400" dirty="0"/>
              <a:t>Folgendes Gliederungsschema ist anzuwenden:</a:t>
            </a:r>
          </a:p>
          <a:p>
            <a:pPr eaLnBrk="1" hangingPunct="1">
              <a:lnSpc>
                <a:spcPct val="80000"/>
              </a:lnSpc>
              <a:defRPr/>
            </a:pPr>
            <a:r>
              <a:rPr lang="de-DE" altLang="de-DE" sz="1400" dirty="0"/>
              <a:t>1.	</a:t>
            </a:r>
          </a:p>
          <a:p>
            <a:pPr eaLnBrk="1" hangingPunct="1">
              <a:lnSpc>
                <a:spcPct val="80000"/>
              </a:lnSpc>
              <a:defRPr/>
            </a:pPr>
            <a:r>
              <a:rPr lang="de-DE" altLang="de-DE" sz="1400" dirty="0"/>
              <a:t>1.1</a:t>
            </a:r>
          </a:p>
          <a:p>
            <a:pPr eaLnBrk="1" hangingPunct="1">
              <a:lnSpc>
                <a:spcPct val="80000"/>
              </a:lnSpc>
              <a:defRPr/>
            </a:pPr>
            <a:r>
              <a:rPr lang="de-DE" altLang="de-DE" sz="1400" dirty="0"/>
              <a:t>1.1.1</a:t>
            </a:r>
          </a:p>
          <a:p>
            <a:pPr eaLnBrk="1" hangingPunct="1">
              <a:lnSpc>
                <a:spcPct val="80000"/>
              </a:lnSpc>
              <a:defRPr/>
            </a:pPr>
            <a:r>
              <a:rPr lang="de-DE" altLang="de-DE" sz="1400" dirty="0"/>
              <a:t>1.1.1.1</a:t>
            </a:r>
          </a:p>
          <a:p>
            <a:pPr eaLnBrk="1" hangingPunct="1">
              <a:lnSpc>
                <a:spcPct val="80000"/>
              </a:lnSpc>
              <a:defRPr/>
            </a:pPr>
            <a:r>
              <a:rPr lang="de-DE" altLang="de-DE" sz="1400" dirty="0"/>
              <a:t>2. </a:t>
            </a:r>
          </a:p>
          <a:p>
            <a:pPr eaLnBrk="1" hangingPunct="1">
              <a:lnSpc>
                <a:spcPct val="80000"/>
              </a:lnSpc>
              <a:defRPr/>
            </a:pPr>
            <a:r>
              <a:rPr lang="de-DE" altLang="de-DE" sz="1400" dirty="0"/>
              <a:t> Wenn die Logik der Gliederung stimmt, können die Gliederungspunkte auch </a:t>
            </a:r>
            <a:r>
              <a:rPr lang="de-DE" altLang="de-DE" sz="1400" dirty="0" err="1"/>
              <a:t>unverknüpft</a:t>
            </a:r>
            <a:r>
              <a:rPr lang="de-DE" altLang="de-DE" sz="1400" dirty="0"/>
              <a:t> ausgearbeitet werden.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C74039C3-7BCD-4229-B52E-60CCFD577D58}" type="slidenum">
              <a:rPr lang="de-DE" altLang="de-DE" sz="1400" smtClean="0"/>
              <a:pPr eaLnBrk="1" hangingPunct="1">
                <a:spcBef>
                  <a:spcPct val="0"/>
                </a:spcBef>
                <a:buFontTx/>
                <a:buNone/>
              </a:pPr>
              <a:t>16</a:t>
            </a:fld>
            <a:endParaRPr lang="de-DE" altLang="de-DE" sz="1400"/>
          </a:p>
        </p:txBody>
      </p:sp>
      <p:sp>
        <p:nvSpPr>
          <p:cNvPr id="18435" name="Rectangle 2"/>
          <p:cNvSpPr>
            <a:spLocks noGrp="1" noChangeArrowheads="1"/>
          </p:cNvSpPr>
          <p:nvPr>
            <p:ph type="title"/>
          </p:nvPr>
        </p:nvSpPr>
        <p:spPr/>
        <p:txBody>
          <a:bodyPr/>
          <a:lstStyle/>
          <a:p>
            <a:pPr eaLnBrk="1" hangingPunct="1"/>
            <a:r>
              <a:rPr lang="de-DE" altLang="de-DE"/>
              <a:t>6.4. Literaturhinweise</a:t>
            </a:r>
          </a:p>
        </p:txBody>
      </p:sp>
      <p:sp>
        <p:nvSpPr>
          <p:cNvPr id="18436" name="Rectangle 3"/>
          <p:cNvSpPr>
            <a:spLocks noGrp="1" noChangeArrowheads="1"/>
          </p:cNvSpPr>
          <p:nvPr>
            <p:ph type="body" idx="1"/>
          </p:nvPr>
        </p:nvSpPr>
        <p:spPr/>
        <p:txBody>
          <a:bodyPr/>
          <a:lstStyle/>
          <a:p>
            <a:pPr marL="609600" indent="-609600" eaLnBrk="1" hangingPunct="1">
              <a:lnSpc>
                <a:spcPct val="80000"/>
              </a:lnSpc>
            </a:pPr>
            <a:r>
              <a:rPr lang="de-DE" altLang="de-DE" sz="2000"/>
              <a:t>Literaturhinweise im laufenden Text: Für die Literaturhinweise im laufenden Text sind zwei Möglichkeiten denkbar, entweder der Hinweis im laufenden Text [z.B.: Bayer 1975, 219 f.] [=“Amerikanische“ Form] oder als Fußnote am Ende der Seite [=“Deutsche“ Form]. Bei Fußnoten muss beim Erstzitieren die vollständige bibliographische Angabe gemacht werden. Bitte die Form mit dem jeweiligen Fachlehrer absprechen!</a:t>
            </a:r>
          </a:p>
          <a:p>
            <a:pPr marL="609600" indent="-609600" eaLnBrk="1" hangingPunct="1">
              <a:lnSpc>
                <a:spcPct val="80000"/>
              </a:lnSpc>
            </a:pPr>
            <a:r>
              <a:rPr lang="de-DE" altLang="de-DE" sz="2000"/>
              <a:t>Die Kurzangaben im laufenden Text verweisen auf die vollständigen bibliographischen Angaben im Literaturverzeichnis. Auf jeden Fall muss die Abkürzung mit Hilfe des Literaturverzeichnisses eindeutig auflösbar sein.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22768342-1C7F-4C13-86CD-04F50A0640F6}" type="slidenum">
              <a:rPr lang="de-DE" altLang="de-DE" sz="1400" smtClean="0"/>
              <a:pPr eaLnBrk="1" hangingPunct="1">
                <a:spcBef>
                  <a:spcPct val="0"/>
                </a:spcBef>
                <a:buFontTx/>
                <a:buNone/>
              </a:pPr>
              <a:t>17</a:t>
            </a:fld>
            <a:endParaRPr lang="de-DE" altLang="de-DE" sz="1400"/>
          </a:p>
        </p:txBody>
      </p:sp>
      <p:sp>
        <p:nvSpPr>
          <p:cNvPr id="19459" name="Rectangle 2"/>
          <p:cNvSpPr>
            <a:spLocks noGrp="1" noChangeArrowheads="1"/>
          </p:cNvSpPr>
          <p:nvPr>
            <p:ph type="title"/>
          </p:nvPr>
        </p:nvSpPr>
        <p:spPr/>
        <p:txBody>
          <a:bodyPr/>
          <a:lstStyle/>
          <a:p>
            <a:pPr eaLnBrk="1" hangingPunct="1"/>
            <a:r>
              <a:rPr lang="de-DE" altLang="de-DE"/>
              <a:t>6.5. Zitieren</a:t>
            </a:r>
          </a:p>
        </p:txBody>
      </p:sp>
      <p:sp>
        <p:nvSpPr>
          <p:cNvPr id="19460" name="Rectangle 3"/>
          <p:cNvSpPr>
            <a:spLocks noGrp="1" noChangeArrowheads="1"/>
          </p:cNvSpPr>
          <p:nvPr>
            <p:ph type="body" idx="1"/>
          </p:nvPr>
        </p:nvSpPr>
        <p:spPr/>
        <p:txBody>
          <a:bodyPr/>
          <a:lstStyle/>
          <a:p>
            <a:pPr eaLnBrk="1" hangingPunct="1">
              <a:lnSpc>
                <a:spcPct val="80000"/>
              </a:lnSpc>
              <a:buFontTx/>
              <a:buNone/>
            </a:pPr>
            <a:r>
              <a:rPr lang="de-DE" altLang="de-DE" sz="1800"/>
              <a:t>Zitate:</a:t>
            </a:r>
          </a:p>
          <a:p>
            <a:pPr eaLnBrk="1" hangingPunct="1">
              <a:lnSpc>
                <a:spcPct val="80000"/>
              </a:lnSpc>
            </a:pPr>
            <a:r>
              <a:rPr lang="de-DE" altLang="de-DE" sz="1800"/>
              <a:t>Jedes wörtlich übernommene Zitat muss durch Anführungszeichen kenntlich gemacht werden. Auslassungen innerhalb von Zitaten werden durch 3 Punkte in eckigen […] Klammern vermerkt. Hervorhebungen in Zitaten durch den Verfasser der Facharbeit müssen gekennzeichnet sein. Dies geschieht im Anschluss an den Literaturhinweis durch den Zusatz: (Hervorhebung durch „Name“). Alle Zitate werden nachgewiesen durch eine vollständige bibliographische Angabe der Quelle und der jeweils zitierten Seite. </a:t>
            </a:r>
          </a:p>
          <a:p>
            <a:pPr eaLnBrk="1" hangingPunct="1">
              <a:lnSpc>
                <a:spcPct val="80000"/>
              </a:lnSpc>
            </a:pPr>
            <a:r>
              <a:rPr lang="de-DE" altLang="de-DE" sz="1800"/>
              <a:t>Beim Zitieren von Informationen aus dem Internet (Beispiel: URL: Vgl. </a:t>
            </a:r>
            <a:r>
              <a:rPr lang="de-DE" altLang="de-DE" sz="1800">
                <a:hlinkClick r:id="rId2"/>
              </a:rPr>
              <a:t>http://www.uni-potsdam.de</a:t>
            </a:r>
            <a:r>
              <a:rPr lang="de-DE" altLang="de-DE" sz="1800"/>
              <a:t> vom 28.5.2000) muss zumindest die erste Seite der Quelle mit Angabe der Internet-Adresse (URL) und des Datums ausgedruckt und dem Anhang der Arbeit beigefügt werden.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4C13273C-B25F-4733-95E1-81C8FD8E9305}" type="slidenum">
              <a:rPr lang="de-DE" altLang="de-DE" sz="1400" smtClean="0"/>
              <a:pPr eaLnBrk="1" hangingPunct="1">
                <a:spcBef>
                  <a:spcPct val="0"/>
                </a:spcBef>
                <a:buFontTx/>
                <a:buNone/>
              </a:pPr>
              <a:t>18</a:t>
            </a:fld>
            <a:endParaRPr lang="de-DE" altLang="de-DE" sz="1400"/>
          </a:p>
        </p:txBody>
      </p:sp>
      <p:sp>
        <p:nvSpPr>
          <p:cNvPr id="20483" name="Rectangle 2"/>
          <p:cNvSpPr>
            <a:spLocks noGrp="1" noChangeArrowheads="1"/>
          </p:cNvSpPr>
          <p:nvPr>
            <p:ph type="title"/>
          </p:nvPr>
        </p:nvSpPr>
        <p:spPr/>
        <p:txBody>
          <a:bodyPr/>
          <a:lstStyle/>
          <a:p>
            <a:pPr eaLnBrk="1" hangingPunct="1"/>
            <a:r>
              <a:rPr lang="de-DE" altLang="de-DE"/>
              <a:t>6.6. Bibliographische Angaben</a:t>
            </a:r>
          </a:p>
        </p:txBody>
      </p:sp>
      <p:sp>
        <p:nvSpPr>
          <p:cNvPr id="20484" name="Rectangle 3"/>
          <p:cNvSpPr>
            <a:spLocks noGrp="1" noChangeArrowheads="1"/>
          </p:cNvSpPr>
          <p:nvPr>
            <p:ph type="body" idx="1"/>
          </p:nvPr>
        </p:nvSpPr>
        <p:spPr/>
        <p:txBody>
          <a:bodyPr/>
          <a:lstStyle/>
          <a:p>
            <a:pPr eaLnBrk="1" hangingPunct="1">
              <a:lnSpc>
                <a:spcPct val="80000"/>
              </a:lnSpc>
              <a:buFontTx/>
              <a:buNone/>
            </a:pPr>
            <a:r>
              <a:rPr lang="de-DE" altLang="de-DE" sz="1300" b="1"/>
              <a:t>Bei Büchern:</a:t>
            </a:r>
          </a:p>
          <a:p>
            <a:pPr eaLnBrk="1" hangingPunct="1">
              <a:lnSpc>
                <a:spcPct val="80000"/>
              </a:lnSpc>
            </a:pPr>
            <a:r>
              <a:rPr lang="de-DE" altLang="de-DE" sz="1300"/>
              <a:t>Verfasser bzw. Herausgeber (Zuname, Vorname); beim Fehlen dieser Angaben: „o.V“ = ohne Verfasserangaben; Titel (u. U. mit Untertiteln)</a:t>
            </a:r>
          </a:p>
          <a:p>
            <a:pPr eaLnBrk="1" hangingPunct="1">
              <a:lnSpc>
                <a:spcPct val="80000"/>
              </a:lnSpc>
            </a:pPr>
            <a:r>
              <a:rPr lang="de-DE" altLang="de-DE" sz="1300"/>
              <a:t>Erscheinungsort und Erscheinungsjahr (beim Fehlen dieser Angaben auf dem Titelblatt oder im Impressum ist anzugeben: „o. O.“ = ohne Ort, bzw. „o. J.“ = ohne Jahr)</a:t>
            </a:r>
          </a:p>
          <a:p>
            <a:pPr eaLnBrk="1" hangingPunct="1">
              <a:lnSpc>
                <a:spcPct val="80000"/>
              </a:lnSpc>
            </a:pPr>
            <a:r>
              <a:rPr lang="de-DE" altLang="de-DE" sz="1300"/>
              <a:t>Auflagenangabe durch hochgestellte Ziffern beim Erscheinungsjahr; z.B.: Finkelnburg, W., Einführung in die Atomphysik. Berlin-Göttingen-Heidelberg ³1956</a:t>
            </a:r>
          </a:p>
          <a:p>
            <a:pPr eaLnBrk="1" hangingPunct="1">
              <a:lnSpc>
                <a:spcPct val="80000"/>
              </a:lnSpc>
              <a:buFontTx/>
              <a:buNone/>
            </a:pPr>
            <a:r>
              <a:rPr lang="de-DE" altLang="de-DE" sz="1300" b="1"/>
              <a:t>Bei Zeitschriften:</a:t>
            </a:r>
          </a:p>
          <a:p>
            <a:pPr eaLnBrk="1" hangingPunct="1">
              <a:lnSpc>
                <a:spcPct val="80000"/>
              </a:lnSpc>
            </a:pPr>
            <a:r>
              <a:rPr lang="de-DE" altLang="de-DE" sz="1300"/>
              <a:t>Verfasser (Zuname, Vorname abgekürzt)</a:t>
            </a:r>
          </a:p>
          <a:p>
            <a:pPr eaLnBrk="1" hangingPunct="1">
              <a:lnSpc>
                <a:spcPct val="80000"/>
              </a:lnSpc>
            </a:pPr>
            <a:r>
              <a:rPr lang="de-DE" altLang="de-DE" sz="1300"/>
              <a:t>Titel des Aufsatzes; in: Titel der Zeitschrift; Jahrgang und Nummer der Zeitschrift; Seitenangabe; z.B.: Schmähling, W., Arbeitstechniken - Rüstzeug für Studium und Beruf: In: schulreport 1975/4, Seite 10</a:t>
            </a:r>
          </a:p>
          <a:p>
            <a:pPr eaLnBrk="1" hangingPunct="1">
              <a:lnSpc>
                <a:spcPct val="80000"/>
              </a:lnSpc>
              <a:buFontTx/>
              <a:buNone/>
            </a:pPr>
            <a:r>
              <a:rPr lang="de-DE" altLang="de-DE" sz="1300" b="1"/>
              <a:t>Wichtige Abkürzungen:</a:t>
            </a:r>
          </a:p>
          <a:p>
            <a:pPr eaLnBrk="1" hangingPunct="1">
              <a:lnSpc>
                <a:spcPct val="80000"/>
              </a:lnSpc>
            </a:pPr>
            <a:r>
              <a:rPr lang="de-DE" altLang="de-DE" sz="1300"/>
              <a:t>a.a.O., wenn aus ein und derselben Veröffentlichung nicht fortlaufend, aber häufiger zitiert wird.</a:t>
            </a:r>
          </a:p>
          <a:p>
            <a:pPr eaLnBrk="1" hangingPunct="1">
              <a:lnSpc>
                <a:spcPct val="80000"/>
              </a:lnSpc>
            </a:pPr>
            <a:r>
              <a:rPr lang="de-DE" altLang="de-DE" sz="1300"/>
              <a:t>ders./dies., wenn aus verschiedenen Werken eine und desselben Autors zitiert wird, sofern die Zitate aufeinander folgen </a:t>
            </a:r>
          </a:p>
          <a:p>
            <a:pPr eaLnBrk="1" hangingPunct="1">
              <a:lnSpc>
                <a:spcPct val="80000"/>
              </a:lnSpc>
            </a:pPr>
            <a:r>
              <a:rPr lang="de-DE" altLang="de-DE" sz="1300"/>
              <a:t>ebd., wenn aus ein und derselben Veröffentlichung fortlaufend zitiert wird</a:t>
            </a:r>
          </a:p>
          <a:p>
            <a:pPr eaLnBrk="1" hangingPunct="1">
              <a:lnSpc>
                <a:spcPct val="80000"/>
              </a:lnSpc>
            </a:pPr>
            <a:r>
              <a:rPr lang="de-DE" altLang="de-DE" sz="1300"/>
              <a:t>vgl.; bei sinngemäßen Übernahmen kommt ein „vgl.“ (vergleiche) vor die Quellenangabe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C01CFDD1-E1D4-4034-9474-3BA8A429F4C7}" type="slidenum">
              <a:rPr lang="de-DE" altLang="de-DE" sz="1400" smtClean="0"/>
              <a:pPr eaLnBrk="1" hangingPunct="1">
                <a:spcBef>
                  <a:spcPct val="0"/>
                </a:spcBef>
                <a:buFontTx/>
                <a:buNone/>
              </a:pPr>
              <a:t>19</a:t>
            </a:fld>
            <a:endParaRPr lang="de-DE" altLang="de-DE" sz="1400"/>
          </a:p>
        </p:txBody>
      </p:sp>
      <p:sp>
        <p:nvSpPr>
          <p:cNvPr id="21507" name="Rectangle 2"/>
          <p:cNvSpPr>
            <a:spLocks noGrp="1" noChangeArrowheads="1"/>
          </p:cNvSpPr>
          <p:nvPr>
            <p:ph type="title"/>
          </p:nvPr>
        </p:nvSpPr>
        <p:spPr/>
        <p:txBody>
          <a:bodyPr/>
          <a:lstStyle/>
          <a:p>
            <a:pPr eaLnBrk="1" hangingPunct="1"/>
            <a:r>
              <a:rPr lang="de-DE" altLang="de-DE"/>
              <a:t>6.7. Eigenständigkeit </a:t>
            </a:r>
          </a:p>
        </p:txBody>
      </p:sp>
      <p:sp>
        <p:nvSpPr>
          <p:cNvPr id="21508" name="Rectangle 3"/>
          <p:cNvSpPr>
            <a:spLocks noGrp="1" noChangeArrowheads="1"/>
          </p:cNvSpPr>
          <p:nvPr>
            <p:ph type="body" idx="1"/>
          </p:nvPr>
        </p:nvSpPr>
        <p:spPr/>
        <p:txBody>
          <a:bodyPr/>
          <a:lstStyle/>
          <a:p>
            <a:pPr eaLnBrk="1" hangingPunct="1">
              <a:lnSpc>
                <a:spcPct val="80000"/>
              </a:lnSpc>
              <a:buFontTx/>
              <a:buNone/>
            </a:pPr>
            <a:r>
              <a:rPr lang="de-DE" altLang="de-DE" sz="2800">
                <a:sym typeface="Symbol" pitchFamily="18" charset="2"/>
              </a:rPr>
              <a:t></a:t>
            </a:r>
            <a:r>
              <a:rPr lang="de-DE" altLang="de-DE" sz="2800"/>
              <a:t>	Erklärung (auf der letzten Seite der Facharbeit):</a:t>
            </a:r>
          </a:p>
          <a:p>
            <a:pPr eaLnBrk="1" hangingPunct="1">
              <a:lnSpc>
                <a:spcPct val="80000"/>
              </a:lnSpc>
              <a:buFontTx/>
              <a:buNone/>
            </a:pPr>
            <a:r>
              <a:rPr lang="de-DE" altLang="de-DE" sz="2800"/>
              <a:t>   „Ich erkläre, dass ich die Facharbeit ohne fremde Hilfe angefertigt und nur die im Literaturverzeichnis angeführten Quellen und Hilfsmittel benutzt habe.“ </a:t>
            </a:r>
          </a:p>
          <a:p>
            <a:pPr eaLnBrk="1" hangingPunct="1">
              <a:lnSpc>
                <a:spcPct val="80000"/>
              </a:lnSpc>
            </a:pPr>
            <a:r>
              <a:rPr lang="de-DE" altLang="de-DE" sz="2800"/>
              <a:t>Diese Erklärung wird mit der eigenen Unterschrift und dem Datum abgeschlossen.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4AE68A1A-F5DB-4BBE-9ACF-A7007BA2865C}" type="slidenum">
              <a:rPr lang="de-DE" altLang="de-DE" sz="1400" smtClean="0"/>
              <a:pPr eaLnBrk="1" hangingPunct="1">
                <a:spcBef>
                  <a:spcPct val="0"/>
                </a:spcBef>
                <a:buFontTx/>
                <a:buNone/>
              </a:pPr>
              <a:t>2</a:t>
            </a:fld>
            <a:endParaRPr lang="de-DE" altLang="de-DE" sz="1400"/>
          </a:p>
        </p:txBody>
      </p:sp>
      <p:sp>
        <p:nvSpPr>
          <p:cNvPr id="4099" name="Rectangle 2"/>
          <p:cNvSpPr>
            <a:spLocks noGrp="1" noChangeArrowheads="1"/>
          </p:cNvSpPr>
          <p:nvPr>
            <p:ph type="title"/>
          </p:nvPr>
        </p:nvSpPr>
        <p:spPr/>
        <p:txBody>
          <a:bodyPr/>
          <a:lstStyle/>
          <a:p>
            <a:pPr eaLnBrk="1" hangingPunct="1"/>
            <a:r>
              <a:rPr lang="de-DE" altLang="de-DE"/>
              <a:t>1. Rechtliche Voraussetzungen</a:t>
            </a:r>
          </a:p>
        </p:txBody>
      </p:sp>
      <p:sp>
        <p:nvSpPr>
          <p:cNvPr id="4100" name="Rectangle 3"/>
          <p:cNvSpPr>
            <a:spLocks noGrp="1" noChangeArrowheads="1"/>
          </p:cNvSpPr>
          <p:nvPr>
            <p:ph type="body" idx="1"/>
          </p:nvPr>
        </p:nvSpPr>
        <p:spPr/>
        <p:txBody>
          <a:bodyPr/>
          <a:lstStyle/>
          <a:p>
            <a:pPr eaLnBrk="1" hangingPunct="1">
              <a:lnSpc>
                <a:spcPct val="80000"/>
              </a:lnSpc>
            </a:pPr>
            <a:r>
              <a:rPr lang="de-DE" altLang="de-DE" sz="2400" dirty="0"/>
              <a:t>„In der Jahrgangsstufe Q1 wird nach Festlegung durch die Schule eine Klausur durch eine Facharbeit ersetzt.“ [APO-</a:t>
            </a:r>
            <a:r>
              <a:rPr lang="de-DE" altLang="de-DE" sz="2400" dirty="0" err="1"/>
              <a:t>GOSt</a:t>
            </a:r>
            <a:r>
              <a:rPr lang="de-DE" altLang="de-DE" sz="2400" dirty="0"/>
              <a:t>, §14] In den Erläuterungen dazu ist ausgeführt, dass sie die Klausur für den ganzen Kurs oder für einzelne SchülerInnen ersetzen kann und den gleichen Schwierigkeitsgrad wie eine Klausur haben soll. </a:t>
            </a:r>
          </a:p>
          <a:p>
            <a:pPr eaLnBrk="1" hangingPunct="1">
              <a:lnSpc>
                <a:spcPct val="80000"/>
              </a:lnSpc>
            </a:pPr>
            <a:r>
              <a:rPr lang="de-DE" altLang="de-DE" sz="2400" dirty="0"/>
              <a:t>Einführung an unserer Schule durch Beschluss der Schuko am 11.5.2000; Beschluss: FA soll </a:t>
            </a:r>
            <a:r>
              <a:rPr lang="de-DE" altLang="de-DE" sz="2400" b="1" dirty="0"/>
              <a:t>erste Klausur in Q1.2</a:t>
            </a:r>
            <a:r>
              <a:rPr lang="de-DE" altLang="de-DE" sz="2400" dirty="0"/>
              <a:t> (11.2) ersetzen; erstmals wurden 2001 FA geschrieben.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6A38178B-6F8D-4ED0-AFD6-F13823FC0C51}" type="slidenum">
              <a:rPr lang="de-DE" altLang="de-DE" sz="1400" smtClean="0"/>
              <a:pPr eaLnBrk="1" hangingPunct="1">
                <a:spcBef>
                  <a:spcPct val="0"/>
                </a:spcBef>
                <a:buFontTx/>
                <a:buNone/>
              </a:pPr>
              <a:t>20</a:t>
            </a:fld>
            <a:endParaRPr lang="de-DE" altLang="de-DE" sz="1400"/>
          </a:p>
        </p:txBody>
      </p:sp>
      <p:sp>
        <p:nvSpPr>
          <p:cNvPr id="22531" name="Rectangle 2"/>
          <p:cNvSpPr>
            <a:spLocks noGrp="1" noChangeArrowheads="1"/>
          </p:cNvSpPr>
          <p:nvPr>
            <p:ph type="title"/>
          </p:nvPr>
        </p:nvSpPr>
        <p:spPr/>
        <p:txBody>
          <a:bodyPr/>
          <a:lstStyle/>
          <a:p>
            <a:pPr eaLnBrk="1" hangingPunct="1"/>
            <a:r>
              <a:rPr lang="de-DE" altLang="de-DE"/>
              <a:t>7. Bewertung</a:t>
            </a:r>
            <a:br>
              <a:rPr lang="de-DE" altLang="de-DE"/>
            </a:br>
            <a:r>
              <a:rPr lang="de-DE" altLang="de-DE"/>
              <a:t>7.1. Vorbereitung</a:t>
            </a:r>
          </a:p>
        </p:txBody>
      </p:sp>
      <p:sp>
        <p:nvSpPr>
          <p:cNvPr id="22532" name="Rectangle 3"/>
          <p:cNvSpPr>
            <a:spLocks noGrp="1" noChangeArrowheads="1"/>
          </p:cNvSpPr>
          <p:nvPr>
            <p:ph type="body" idx="1"/>
          </p:nvPr>
        </p:nvSpPr>
        <p:spPr/>
        <p:txBody>
          <a:bodyPr/>
          <a:lstStyle/>
          <a:p>
            <a:pPr eaLnBrk="1" hangingPunct="1">
              <a:lnSpc>
                <a:spcPct val="90000"/>
              </a:lnSpc>
            </a:pPr>
            <a:r>
              <a:rPr lang="de-DE" altLang="de-DE" sz="2400"/>
              <a:t>Verbindlichkeit bei der Einhaltung von Terminen und Absprachen</a:t>
            </a:r>
          </a:p>
          <a:p>
            <a:pPr eaLnBrk="1" hangingPunct="1">
              <a:lnSpc>
                <a:spcPct val="90000"/>
              </a:lnSpc>
            </a:pPr>
            <a:r>
              <a:rPr lang="de-DE" altLang="de-DE" sz="2400"/>
              <a:t>Gründlichkeit, Selbständigkeit und Problembewusstsein bei der Materialbeschaffung, der Materialsichtung und Strukturierung, bei der Themenbegründung und der Erstellung der Gliederung</a:t>
            </a:r>
          </a:p>
          <a:p>
            <a:pPr eaLnBrk="1" hangingPunct="1">
              <a:lnSpc>
                <a:spcPct val="90000"/>
              </a:lnSpc>
            </a:pPr>
            <a:r>
              <a:rPr lang="de-DE" altLang="de-DE" sz="2400"/>
              <a:t>Strukturierung und Dokumentation des Arbeitsprozesses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E2AB7F3D-0B8B-44B6-BC28-ED9B95D992D0}" type="slidenum">
              <a:rPr lang="de-DE" altLang="de-DE" sz="1400" smtClean="0"/>
              <a:pPr eaLnBrk="1" hangingPunct="1">
                <a:spcBef>
                  <a:spcPct val="0"/>
                </a:spcBef>
                <a:buFontTx/>
                <a:buNone/>
              </a:pPr>
              <a:t>21</a:t>
            </a:fld>
            <a:endParaRPr lang="de-DE" altLang="de-DE" sz="1400"/>
          </a:p>
        </p:txBody>
      </p:sp>
      <p:sp>
        <p:nvSpPr>
          <p:cNvPr id="23555" name="Rectangle 2"/>
          <p:cNvSpPr>
            <a:spLocks noGrp="1" noChangeArrowheads="1"/>
          </p:cNvSpPr>
          <p:nvPr>
            <p:ph type="title"/>
          </p:nvPr>
        </p:nvSpPr>
        <p:spPr/>
        <p:txBody>
          <a:bodyPr/>
          <a:lstStyle/>
          <a:p>
            <a:pPr eaLnBrk="1" hangingPunct="1"/>
            <a:r>
              <a:rPr lang="de-DE" altLang="de-DE"/>
              <a:t>7.2. Formales</a:t>
            </a:r>
            <a:br>
              <a:rPr lang="de-DE" altLang="de-DE">
                <a:sym typeface="Symbol" pitchFamily="18" charset="2"/>
              </a:rPr>
            </a:br>
            <a:endParaRPr lang="de-DE" altLang="de-DE">
              <a:sym typeface="Symbol" pitchFamily="18" charset="2"/>
            </a:endParaRPr>
          </a:p>
        </p:txBody>
      </p:sp>
      <p:sp>
        <p:nvSpPr>
          <p:cNvPr id="23556" name="Rectangle 3"/>
          <p:cNvSpPr>
            <a:spLocks noGrp="1" noChangeArrowheads="1"/>
          </p:cNvSpPr>
          <p:nvPr>
            <p:ph type="body" idx="1"/>
          </p:nvPr>
        </p:nvSpPr>
        <p:spPr/>
        <p:txBody>
          <a:bodyPr/>
          <a:lstStyle/>
          <a:p>
            <a:pPr eaLnBrk="1" hangingPunct="1">
              <a:lnSpc>
                <a:spcPct val="80000"/>
              </a:lnSpc>
              <a:buFontTx/>
              <a:buNone/>
            </a:pPr>
            <a:r>
              <a:rPr lang="de-DE" altLang="de-DE" sz="1800">
                <a:sym typeface="Symbol" pitchFamily="18" charset="2"/>
              </a:rPr>
              <a:t></a:t>
            </a:r>
            <a:r>
              <a:rPr lang="de-DE" altLang="de-DE" sz="1800"/>
              <a:t>	Ist die Arbeit vollständig?</a:t>
            </a:r>
            <a:endParaRPr lang="de-DE" altLang="de-DE" sz="1800">
              <a:sym typeface="Symbol" pitchFamily="18" charset="2"/>
            </a:endParaRPr>
          </a:p>
          <a:p>
            <a:pPr eaLnBrk="1" hangingPunct="1">
              <a:lnSpc>
                <a:spcPct val="80000"/>
              </a:lnSpc>
              <a:buFontTx/>
              <a:buNone/>
            </a:pPr>
            <a:r>
              <a:rPr lang="de-DE" altLang="de-DE" sz="1800">
                <a:sym typeface="Symbol" pitchFamily="18" charset="2"/>
              </a:rPr>
              <a:t></a:t>
            </a:r>
            <a:r>
              <a:rPr lang="de-DE" altLang="de-DE" sz="1800"/>
              <a:t>	Findet sich hinter dem Textteil ein Katalog sinnvoller Anmerkungen?</a:t>
            </a:r>
            <a:endParaRPr lang="de-DE" altLang="de-DE" sz="1800">
              <a:sym typeface="Symbol" pitchFamily="18" charset="2"/>
            </a:endParaRPr>
          </a:p>
          <a:p>
            <a:pPr eaLnBrk="1" hangingPunct="1">
              <a:lnSpc>
                <a:spcPct val="80000"/>
              </a:lnSpc>
              <a:buFontTx/>
              <a:buNone/>
            </a:pPr>
            <a:r>
              <a:rPr lang="de-DE" altLang="de-DE" sz="1800">
                <a:sym typeface="Symbol" pitchFamily="18" charset="2"/>
              </a:rPr>
              <a:t></a:t>
            </a:r>
            <a:r>
              <a:rPr lang="de-DE" altLang="de-DE" sz="1800"/>
              <a:t>	Sind die Zitate exakt wiedergegeben, mit genauer Quellenangabe?</a:t>
            </a:r>
            <a:endParaRPr lang="de-DE" altLang="de-DE" sz="1800">
              <a:sym typeface="Symbol" pitchFamily="18" charset="2"/>
            </a:endParaRPr>
          </a:p>
          <a:p>
            <a:pPr eaLnBrk="1" hangingPunct="1">
              <a:lnSpc>
                <a:spcPct val="80000"/>
              </a:lnSpc>
              <a:buFontTx/>
              <a:buNone/>
            </a:pPr>
            <a:r>
              <a:rPr lang="de-DE" altLang="de-DE" sz="1800">
                <a:sym typeface="Symbol" pitchFamily="18" charset="2"/>
              </a:rPr>
              <a:t></a:t>
            </a:r>
            <a:r>
              <a:rPr lang="de-DE" altLang="de-DE" sz="1800"/>
              <a:t>	Ist ein sinnvolles Literaturverzeichnis vorhanden mit Angaben zur in der Arbeit benutzten Sekundärliteratur, ggf. zur Primärliteratur?</a:t>
            </a:r>
            <a:endParaRPr lang="de-DE" altLang="de-DE" sz="1800">
              <a:sym typeface="Symbol" pitchFamily="18" charset="2"/>
            </a:endParaRPr>
          </a:p>
          <a:p>
            <a:pPr eaLnBrk="1" hangingPunct="1">
              <a:lnSpc>
                <a:spcPct val="80000"/>
              </a:lnSpc>
              <a:buFontTx/>
              <a:buNone/>
            </a:pPr>
            <a:r>
              <a:rPr lang="de-DE" altLang="de-DE" sz="1800">
                <a:sym typeface="Symbol" pitchFamily="18" charset="2"/>
              </a:rPr>
              <a:t></a:t>
            </a:r>
            <a:r>
              <a:rPr lang="de-DE" altLang="de-DE" sz="1800"/>
              <a:t>	Wie steht es mit der sprachlichen Richtigkeit (Rechtschreibung, Zeichensetzung, Grammatik) und dem sprachlichen Ausdruck (Satzbau, Wortwahl)? </a:t>
            </a:r>
            <a:endParaRPr lang="de-DE" altLang="de-DE" sz="1800">
              <a:sym typeface="Symbol" pitchFamily="18" charset="2"/>
            </a:endParaRPr>
          </a:p>
          <a:p>
            <a:pPr eaLnBrk="1" hangingPunct="1">
              <a:lnSpc>
                <a:spcPct val="80000"/>
              </a:lnSpc>
              <a:buFontTx/>
              <a:buNone/>
            </a:pPr>
            <a:r>
              <a:rPr lang="de-DE" altLang="de-DE" sz="1800">
                <a:sym typeface="Symbol" pitchFamily="18" charset="2"/>
              </a:rPr>
              <a:t></a:t>
            </a:r>
            <a:r>
              <a:rPr lang="de-DE" altLang="de-DE" sz="1800"/>
              <a:t>	Wie ist der äußere Eindruck, das Schriftbild; sind die typographischen Vereinbarungen eingehalten (Einband, Seitenspiegel, Seitenangaben, gliedernde Abschnitte und Überschriften)?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2540B709-74CE-4732-A102-75F907C4591E}" type="slidenum">
              <a:rPr lang="de-DE" altLang="de-DE" sz="1400" smtClean="0"/>
              <a:pPr eaLnBrk="1" hangingPunct="1">
                <a:spcBef>
                  <a:spcPct val="0"/>
                </a:spcBef>
                <a:buFontTx/>
                <a:buNone/>
              </a:pPr>
              <a:t>22</a:t>
            </a:fld>
            <a:endParaRPr lang="de-DE" altLang="de-DE" sz="1400"/>
          </a:p>
        </p:txBody>
      </p:sp>
      <p:sp>
        <p:nvSpPr>
          <p:cNvPr id="24579" name="Rectangle 2"/>
          <p:cNvSpPr>
            <a:spLocks noGrp="1" noChangeArrowheads="1"/>
          </p:cNvSpPr>
          <p:nvPr>
            <p:ph type="title"/>
          </p:nvPr>
        </p:nvSpPr>
        <p:spPr/>
        <p:txBody>
          <a:bodyPr/>
          <a:lstStyle/>
          <a:p>
            <a:pPr eaLnBrk="1" hangingPunct="1"/>
            <a:r>
              <a:rPr lang="de-DE" altLang="de-DE"/>
              <a:t>7.3. Inhaltliche Darstellungsweise</a:t>
            </a:r>
          </a:p>
        </p:txBody>
      </p:sp>
      <p:sp>
        <p:nvSpPr>
          <p:cNvPr id="24580" name="Rectangle 3"/>
          <p:cNvSpPr>
            <a:spLocks noGrp="1" noChangeArrowheads="1"/>
          </p:cNvSpPr>
          <p:nvPr>
            <p:ph type="body" idx="1"/>
          </p:nvPr>
        </p:nvSpPr>
        <p:spPr/>
        <p:txBody>
          <a:bodyPr/>
          <a:lstStyle/>
          <a:p>
            <a:pPr eaLnBrk="1" hangingPunct="1">
              <a:lnSpc>
                <a:spcPct val="80000"/>
              </a:lnSpc>
              <a:buFontTx/>
              <a:buNone/>
            </a:pPr>
            <a:r>
              <a:rPr lang="de-DE" altLang="de-DE" sz="2800">
                <a:sym typeface="Symbol" pitchFamily="18" charset="2"/>
              </a:rPr>
              <a:t></a:t>
            </a:r>
            <a:r>
              <a:rPr lang="de-DE" altLang="de-DE" sz="2800"/>
              <a:t>	Ist die Arbeit themengerecht und logisch gegliedert?</a:t>
            </a:r>
            <a:endParaRPr lang="de-DE" altLang="de-DE" sz="2800">
              <a:sym typeface="Symbol" pitchFamily="18" charset="2"/>
            </a:endParaRPr>
          </a:p>
          <a:p>
            <a:pPr eaLnBrk="1" hangingPunct="1">
              <a:lnSpc>
                <a:spcPct val="80000"/>
              </a:lnSpc>
              <a:buFontTx/>
              <a:buNone/>
            </a:pPr>
            <a:r>
              <a:rPr lang="de-DE" altLang="de-DE" sz="2800">
                <a:sym typeface="Symbol" pitchFamily="18" charset="2"/>
              </a:rPr>
              <a:t></a:t>
            </a:r>
            <a:r>
              <a:rPr lang="de-DE" altLang="de-DE" sz="2800"/>
              <a:t>	Werden Thesen sorgfältig begründet; sind die einzelnen Schritte schlüssig aufeinander bezogen?</a:t>
            </a:r>
            <a:endParaRPr lang="de-DE" altLang="de-DE" sz="2800">
              <a:sym typeface="Symbol" pitchFamily="18" charset="2"/>
            </a:endParaRPr>
          </a:p>
          <a:p>
            <a:pPr eaLnBrk="1" hangingPunct="1">
              <a:lnSpc>
                <a:spcPct val="80000"/>
              </a:lnSpc>
              <a:buFontTx/>
              <a:buNone/>
            </a:pPr>
            <a:r>
              <a:rPr lang="de-DE" altLang="de-DE" sz="2800">
                <a:sym typeface="Symbol" pitchFamily="18" charset="2"/>
              </a:rPr>
              <a:t></a:t>
            </a:r>
            <a:r>
              <a:rPr lang="de-DE" altLang="de-DE" sz="2800"/>
              <a:t>	Ist die Gesamtdarstellung in sich stringent?</a:t>
            </a:r>
            <a:endParaRPr lang="de-DE" altLang="de-DE" sz="2800">
              <a:sym typeface="Symbol" pitchFamily="18" charset="2"/>
            </a:endParaRPr>
          </a:p>
          <a:p>
            <a:pPr eaLnBrk="1" hangingPunct="1">
              <a:lnSpc>
                <a:spcPct val="80000"/>
              </a:lnSpc>
              <a:buFontTx/>
              <a:buNone/>
            </a:pPr>
            <a:r>
              <a:rPr lang="de-DE" altLang="de-DE" sz="2800">
                <a:sym typeface="Symbol" pitchFamily="18" charset="2"/>
              </a:rPr>
              <a:t></a:t>
            </a:r>
            <a:r>
              <a:rPr lang="de-DE" altLang="de-DE" sz="2800"/>
              <a:t>	Ist ein durchgängiger Themenbezug gegeben?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24E9F55D-73FD-4380-B3E4-EB6D96C08C67}" type="slidenum">
              <a:rPr lang="de-DE" altLang="de-DE" sz="1400" smtClean="0"/>
              <a:pPr eaLnBrk="1" hangingPunct="1">
                <a:spcBef>
                  <a:spcPct val="0"/>
                </a:spcBef>
                <a:buFontTx/>
                <a:buNone/>
              </a:pPr>
              <a:t>23</a:t>
            </a:fld>
            <a:endParaRPr lang="de-DE" altLang="de-DE" sz="1400"/>
          </a:p>
        </p:txBody>
      </p:sp>
      <p:sp>
        <p:nvSpPr>
          <p:cNvPr id="25603" name="Rectangle 2"/>
          <p:cNvSpPr>
            <a:spLocks noGrp="1" noChangeArrowheads="1"/>
          </p:cNvSpPr>
          <p:nvPr>
            <p:ph type="title"/>
          </p:nvPr>
        </p:nvSpPr>
        <p:spPr/>
        <p:txBody>
          <a:bodyPr/>
          <a:lstStyle/>
          <a:p>
            <a:pPr eaLnBrk="1" hangingPunct="1"/>
            <a:r>
              <a:rPr lang="de-DE" altLang="de-DE"/>
              <a:t>7.4. </a:t>
            </a:r>
            <a:r>
              <a:rPr lang="de-DE" altLang="de-DE" b="1"/>
              <a:t>Wissenschaftliche Arbeitsweise</a:t>
            </a:r>
          </a:p>
        </p:txBody>
      </p:sp>
      <p:sp>
        <p:nvSpPr>
          <p:cNvPr id="25604" name="Rectangle 3"/>
          <p:cNvSpPr>
            <a:spLocks noGrp="1" noChangeArrowheads="1"/>
          </p:cNvSpPr>
          <p:nvPr>
            <p:ph type="body" idx="1"/>
          </p:nvPr>
        </p:nvSpPr>
        <p:spPr/>
        <p:txBody>
          <a:bodyPr/>
          <a:lstStyle/>
          <a:p>
            <a:pPr eaLnBrk="1" hangingPunct="1">
              <a:lnSpc>
                <a:spcPct val="80000"/>
              </a:lnSpc>
              <a:buFontTx/>
              <a:buNone/>
            </a:pPr>
            <a:r>
              <a:rPr lang="de-DE" altLang="de-DE" sz="1600">
                <a:sym typeface="Symbol" pitchFamily="18" charset="2"/>
              </a:rPr>
              <a:t></a:t>
            </a:r>
            <a:r>
              <a:rPr lang="de-DE" altLang="de-DE" sz="1600"/>
              <a:t>	Sind die notwendigen fachlichen Begriffe bekannt? Werden die Begriffe klar definiert und eindeutig verwendet?</a:t>
            </a:r>
            <a:endParaRPr lang="de-DE" altLang="de-DE" sz="1600">
              <a:sym typeface="Symbol" pitchFamily="18" charset="2"/>
            </a:endParaRPr>
          </a:p>
          <a:p>
            <a:pPr eaLnBrk="1" hangingPunct="1">
              <a:lnSpc>
                <a:spcPct val="80000"/>
              </a:lnSpc>
              <a:buFontTx/>
              <a:buNone/>
            </a:pPr>
            <a:r>
              <a:rPr lang="de-DE" altLang="de-DE" sz="1600">
                <a:sym typeface="Symbol" pitchFamily="18" charset="2"/>
              </a:rPr>
              <a:t></a:t>
            </a:r>
            <a:r>
              <a:rPr lang="de-DE" altLang="de-DE" sz="1600"/>
              <a:t>	Werden die notwendigen fachlichen Methoden beherrscht und kritisch benutzt?</a:t>
            </a:r>
            <a:endParaRPr lang="de-DE" altLang="de-DE" sz="1600">
              <a:sym typeface="Symbol" pitchFamily="18" charset="2"/>
            </a:endParaRPr>
          </a:p>
          <a:p>
            <a:pPr eaLnBrk="1" hangingPunct="1">
              <a:lnSpc>
                <a:spcPct val="80000"/>
              </a:lnSpc>
              <a:buFontTx/>
              <a:buNone/>
            </a:pPr>
            <a:r>
              <a:rPr lang="de-DE" altLang="de-DE" sz="1600">
                <a:sym typeface="Symbol" pitchFamily="18" charset="2"/>
              </a:rPr>
              <a:t></a:t>
            </a:r>
            <a:r>
              <a:rPr lang="de-DE" altLang="de-DE" sz="1600"/>
              <a:t>	In welchem Maße hat sich die Verfasserin bzw. der Verfasser um die Beschaffung von Informationen und Sekundärliteratur bemüht?</a:t>
            </a:r>
            <a:endParaRPr lang="de-DE" altLang="de-DE" sz="1600">
              <a:sym typeface="Symbol" pitchFamily="18" charset="2"/>
            </a:endParaRPr>
          </a:p>
          <a:p>
            <a:pPr eaLnBrk="1" hangingPunct="1">
              <a:lnSpc>
                <a:spcPct val="80000"/>
              </a:lnSpc>
              <a:buFontTx/>
              <a:buNone/>
            </a:pPr>
            <a:r>
              <a:rPr lang="de-DE" altLang="de-DE" sz="1600">
                <a:sym typeface="Symbol" pitchFamily="18" charset="2"/>
              </a:rPr>
              <a:t></a:t>
            </a:r>
            <a:r>
              <a:rPr lang="de-DE" altLang="de-DE" sz="1600"/>
              <a:t>	Wie wird mit der Sekundärliteratur umgegangen (nur zitierend oder auch kritisch)?</a:t>
            </a:r>
            <a:endParaRPr lang="de-DE" altLang="de-DE" sz="1600">
              <a:sym typeface="Symbol" pitchFamily="18" charset="2"/>
            </a:endParaRPr>
          </a:p>
          <a:p>
            <a:pPr eaLnBrk="1" hangingPunct="1">
              <a:lnSpc>
                <a:spcPct val="80000"/>
              </a:lnSpc>
              <a:buFontTx/>
              <a:buNone/>
            </a:pPr>
            <a:r>
              <a:rPr lang="de-DE" altLang="de-DE" sz="1600">
                <a:sym typeface="Symbol" pitchFamily="18" charset="2"/>
              </a:rPr>
              <a:t></a:t>
            </a:r>
            <a:r>
              <a:rPr lang="de-DE" altLang="de-DE" sz="1600"/>
              <a:t>	Wird gewissenhaft unterschieden zwischen Faktendarstellung, Referat der Positionen anderer und der eigenen Meinung?</a:t>
            </a:r>
            <a:endParaRPr lang="de-DE" altLang="de-DE" sz="1600">
              <a:sym typeface="Symbol" pitchFamily="18" charset="2"/>
            </a:endParaRPr>
          </a:p>
          <a:p>
            <a:pPr eaLnBrk="1" hangingPunct="1">
              <a:lnSpc>
                <a:spcPct val="80000"/>
              </a:lnSpc>
              <a:buFontTx/>
              <a:buNone/>
            </a:pPr>
            <a:r>
              <a:rPr lang="de-DE" altLang="de-DE" sz="1600">
                <a:sym typeface="Symbol" pitchFamily="18" charset="2"/>
              </a:rPr>
              <a:t></a:t>
            </a:r>
            <a:r>
              <a:rPr lang="de-DE" altLang="de-DE" sz="1600"/>
              <a:t>	Wird das Bemühen um Sachlichkeit und wissenschaftliche Distanz deutlich (auch in der Sprache)?</a:t>
            </a:r>
            <a:endParaRPr lang="de-DE" altLang="de-DE" sz="1600">
              <a:sym typeface="Symbol" pitchFamily="18" charset="2"/>
            </a:endParaRPr>
          </a:p>
          <a:p>
            <a:pPr eaLnBrk="1" hangingPunct="1">
              <a:lnSpc>
                <a:spcPct val="80000"/>
              </a:lnSpc>
              <a:buFontTx/>
              <a:buNone/>
            </a:pPr>
            <a:r>
              <a:rPr lang="de-DE" altLang="de-DE" sz="1600">
                <a:sym typeface="Symbol" pitchFamily="18" charset="2"/>
              </a:rPr>
              <a:t></a:t>
            </a:r>
            <a:r>
              <a:rPr lang="de-DE" altLang="de-DE" sz="1600"/>
              <a:t>	Wird ein persönliches Engagement der Verfasserin bzw. des Verfassers in der Sache, am Thema erkennbar?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8D9E9CE5-8A7D-42BB-BA88-9F92309D7D8C}" type="slidenum">
              <a:rPr lang="de-DE" altLang="de-DE" sz="1400" smtClean="0"/>
              <a:pPr eaLnBrk="1" hangingPunct="1">
                <a:spcBef>
                  <a:spcPct val="0"/>
                </a:spcBef>
                <a:buFontTx/>
                <a:buNone/>
              </a:pPr>
              <a:t>24</a:t>
            </a:fld>
            <a:endParaRPr lang="de-DE" altLang="de-DE" sz="1400"/>
          </a:p>
        </p:txBody>
      </p:sp>
      <p:sp>
        <p:nvSpPr>
          <p:cNvPr id="26627" name="Rectangle 2"/>
          <p:cNvSpPr>
            <a:spLocks noGrp="1" noChangeArrowheads="1"/>
          </p:cNvSpPr>
          <p:nvPr>
            <p:ph type="title"/>
          </p:nvPr>
        </p:nvSpPr>
        <p:spPr/>
        <p:txBody>
          <a:bodyPr/>
          <a:lstStyle/>
          <a:p>
            <a:pPr eaLnBrk="1" hangingPunct="1"/>
            <a:br>
              <a:rPr lang="de-DE" altLang="de-DE" sz="4000"/>
            </a:br>
            <a:br>
              <a:rPr lang="de-DE" altLang="de-DE" sz="4000"/>
            </a:br>
            <a:br>
              <a:rPr lang="de-DE" altLang="de-DE" sz="4000"/>
            </a:br>
            <a:br>
              <a:rPr lang="de-DE" altLang="de-DE" sz="4000"/>
            </a:br>
            <a:r>
              <a:rPr lang="de-DE" altLang="de-DE" sz="4000"/>
              <a:t>7.5. </a:t>
            </a:r>
            <a:r>
              <a:rPr lang="de-DE" altLang="de-DE" sz="4000" b="1"/>
              <a:t>Ergebnisdiskussion und Reflexion</a:t>
            </a:r>
            <a:endParaRPr lang="de-DE" altLang="de-DE" sz="4000">
              <a:sym typeface="Symbol" pitchFamily="18" charset="2"/>
            </a:endParaRPr>
          </a:p>
        </p:txBody>
      </p:sp>
      <p:sp>
        <p:nvSpPr>
          <p:cNvPr id="26628" name="Rectangle 3"/>
          <p:cNvSpPr>
            <a:spLocks noGrp="1" noChangeArrowheads="1"/>
          </p:cNvSpPr>
          <p:nvPr>
            <p:ph type="body" idx="1"/>
          </p:nvPr>
        </p:nvSpPr>
        <p:spPr/>
        <p:txBody>
          <a:bodyPr/>
          <a:lstStyle/>
          <a:p>
            <a:pPr eaLnBrk="1" hangingPunct="1">
              <a:lnSpc>
                <a:spcPct val="90000"/>
              </a:lnSpc>
              <a:buFontTx/>
              <a:buNone/>
            </a:pPr>
            <a:r>
              <a:rPr lang="de-DE" altLang="de-DE" sz="2400">
                <a:sym typeface="Symbol" pitchFamily="18" charset="2"/>
              </a:rPr>
              <a:t></a:t>
            </a:r>
            <a:r>
              <a:rPr lang="de-DE" altLang="de-DE" sz="2400"/>
              <a:t>	Wie ist das Verhältnis von Fragestellung, Material und Ergebnissen zu einander?</a:t>
            </a:r>
            <a:endParaRPr lang="de-DE" altLang="de-DE" sz="2400">
              <a:sym typeface="Symbol" pitchFamily="18" charset="2"/>
            </a:endParaRPr>
          </a:p>
          <a:p>
            <a:pPr eaLnBrk="1" hangingPunct="1">
              <a:lnSpc>
                <a:spcPct val="90000"/>
              </a:lnSpc>
              <a:buFontTx/>
              <a:buNone/>
            </a:pPr>
            <a:r>
              <a:rPr lang="de-DE" altLang="de-DE" sz="2400">
                <a:sym typeface="Symbol" pitchFamily="18" charset="2"/>
              </a:rPr>
              <a:t></a:t>
            </a:r>
            <a:r>
              <a:rPr lang="de-DE" altLang="de-DE" sz="2400"/>
              <a:t>	Wie umfangreich sind eigene Gedanken erörtert?</a:t>
            </a:r>
            <a:endParaRPr lang="de-DE" altLang="de-DE" sz="2400">
              <a:sym typeface="Symbol" pitchFamily="18" charset="2"/>
            </a:endParaRPr>
          </a:p>
          <a:p>
            <a:pPr eaLnBrk="1" hangingPunct="1">
              <a:lnSpc>
                <a:spcPct val="90000"/>
              </a:lnSpc>
              <a:buFontTx/>
              <a:buNone/>
            </a:pPr>
            <a:r>
              <a:rPr lang="de-DE" altLang="de-DE" sz="2400">
                <a:sym typeface="Symbol" pitchFamily="18" charset="2"/>
              </a:rPr>
              <a:t></a:t>
            </a:r>
            <a:r>
              <a:rPr lang="de-DE" altLang="de-DE" sz="2400"/>
              <a:t>	Kommt die Verfasserin bzw. der Verfasser zu vertieften, abstrahierenden, selbstständigen und kritischen Einsichten?</a:t>
            </a:r>
          </a:p>
          <a:p>
            <a:pPr eaLnBrk="1" hangingPunct="1">
              <a:lnSpc>
                <a:spcPct val="90000"/>
              </a:lnSpc>
              <a:buFontTx/>
              <a:buNone/>
            </a:pPr>
            <a:endParaRPr lang="de-DE" altLang="de-DE" sz="2400"/>
          </a:p>
          <a:p>
            <a:pPr eaLnBrk="1" hangingPunct="1">
              <a:lnSpc>
                <a:spcPct val="90000"/>
              </a:lnSpc>
              <a:buFontTx/>
              <a:buNone/>
            </a:pPr>
            <a:r>
              <a:rPr lang="de-DE" altLang="de-DE" sz="2400">
                <a:latin typeface="Times New Roman" pitchFamily="18" charset="0"/>
                <a:cs typeface="Times New Roman" pitchFamily="18" charset="0"/>
              </a:rPr>
              <a:t>→</a:t>
            </a:r>
            <a:r>
              <a:rPr lang="de-DE" altLang="de-DE" sz="2400"/>
              <a:t>Die Fachlehrerinnen und Fachlehrer geben fachspezifische Erläuterungen zur Umsetzung!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br>
              <a:rPr lang="de-DE" altLang="de-DE"/>
            </a:br>
            <a:br>
              <a:rPr lang="de-DE" altLang="de-DE"/>
            </a:br>
            <a:br>
              <a:rPr lang="de-DE" altLang="de-DE"/>
            </a:br>
            <a:br>
              <a:rPr lang="de-DE" altLang="de-DE"/>
            </a:br>
            <a:br>
              <a:rPr lang="de-DE" altLang="de-DE"/>
            </a:br>
            <a:r>
              <a:rPr lang="de-DE" altLang="de-DE"/>
              <a:t>7.6. Evaluation der Facharbeitsbetreuung</a:t>
            </a:r>
          </a:p>
        </p:txBody>
      </p:sp>
      <p:sp>
        <p:nvSpPr>
          <p:cNvPr id="27651" name="Foliennummernplatzhalt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5E4D44D1-C25E-427B-AA9C-420EA8BD65EF}" type="slidenum">
              <a:rPr lang="de-DE" altLang="de-DE" sz="1400" smtClean="0"/>
              <a:pPr eaLnBrk="1" hangingPunct="1">
                <a:spcBef>
                  <a:spcPct val="0"/>
                </a:spcBef>
                <a:buFontTx/>
                <a:buNone/>
              </a:pPr>
              <a:t>25</a:t>
            </a:fld>
            <a:endParaRPr lang="de-DE" altLang="de-DE" sz="1400"/>
          </a:p>
        </p:txBody>
      </p:sp>
      <p:pic>
        <p:nvPicPr>
          <p:cNvPr id="2765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58925" y="1828800"/>
            <a:ext cx="5949950" cy="36576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nummernplatzhalt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748A6AF3-373A-4171-B851-E36DB1EEDD09}" type="slidenum">
              <a:rPr lang="de-DE" altLang="de-DE" sz="1400" smtClean="0"/>
              <a:pPr eaLnBrk="1" hangingPunct="1">
                <a:spcBef>
                  <a:spcPct val="0"/>
                </a:spcBef>
                <a:buFontTx/>
                <a:buNone/>
              </a:pPr>
              <a:t>26</a:t>
            </a:fld>
            <a:endParaRPr lang="de-DE" altLang="de-DE" sz="1400"/>
          </a:p>
        </p:txBody>
      </p:sp>
      <p:pic>
        <p:nvPicPr>
          <p:cNvPr id="2867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331913" y="692150"/>
            <a:ext cx="5908675" cy="55959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685800" y="152400"/>
            <a:ext cx="6870700" cy="1189038"/>
          </a:xfrm>
        </p:spPr>
        <p:txBody>
          <a:bodyPr/>
          <a:lstStyle/>
          <a:p>
            <a:r>
              <a:rPr lang="de-DE" altLang="de-DE"/>
              <a:t>7.7. Service</a:t>
            </a:r>
          </a:p>
        </p:txBody>
      </p:sp>
      <p:sp>
        <p:nvSpPr>
          <p:cNvPr id="3" name="Inhaltsplatzhalter 2"/>
          <p:cNvSpPr>
            <a:spLocks noGrp="1"/>
          </p:cNvSpPr>
          <p:nvPr>
            <p:ph idx="1"/>
          </p:nvPr>
        </p:nvSpPr>
        <p:spPr>
          <a:xfrm>
            <a:off x="685800" y="1412875"/>
            <a:ext cx="7696200" cy="4073525"/>
          </a:xfrm>
        </p:spPr>
        <p:txBody>
          <a:bodyPr/>
          <a:lstStyle/>
          <a:p>
            <a:pPr marL="0" indent="0">
              <a:buFontTx/>
              <a:buNone/>
              <a:defRPr/>
            </a:pPr>
            <a:r>
              <a:rPr lang="de-DE" sz="2400" dirty="0"/>
              <a:t>Auf der Homepage der Schule (eg-lippstadt.de) finden sich zahlreiche Informationen zur Facharbeit unter: Service – Für Schüler – Facharbeiten, u.a. </a:t>
            </a:r>
          </a:p>
          <a:p>
            <a:pPr>
              <a:buFont typeface="Wingdings" panose="05000000000000000000" pitchFamily="2" charset="2"/>
              <a:buChar char="Ø"/>
              <a:defRPr/>
            </a:pPr>
            <a:r>
              <a:rPr lang="de-DE" sz="2400" dirty="0"/>
              <a:t>Präsentation: Facharbeiten in der Q1</a:t>
            </a:r>
          </a:p>
          <a:p>
            <a:pPr>
              <a:buFont typeface="Wingdings" panose="05000000000000000000" pitchFamily="2" charset="2"/>
              <a:buChar char="Ø"/>
              <a:defRPr/>
            </a:pPr>
            <a:r>
              <a:rPr lang="de-DE" sz="2400" dirty="0"/>
              <a:t>Zeit- und Arbeitsplan</a:t>
            </a:r>
          </a:p>
          <a:p>
            <a:pPr>
              <a:buFont typeface="Wingdings" panose="05000000000000000000" pitchFamily="2" charset="2"/>
              <a:buChar char="Ø"/>
              <a:defRPr/>
            </a:pPr>
            <a:r>
              <a:rPr lang="de-DE" sz="2400" dirty="0"/>
              <a:t>Wahlbogen</a:t>
            </a:r>
          </a:p>
          <a:p>
            <a:pPr>
              <a:buFont typeface="Wingdings" panose="05000000000000000000" pitchFamily="2" charset="2"/>
              <a:buChar char="Ø"/>
              <a:defRPr/>
            </a:pPr>
            <a:r>
              <a:rPr lang="de-DE" sz="2400" dirty="0"/>
              <a:t>Präsentation: Naturwissenschaftliche Zitation</a:t>
            </a:r>
          </a:p>
          <a:p>
            <a:pPr>
              <a:buFont typeface="Wingdings" panose="05000000000000000000" pitchFamily="2" charset="2"/>
              <a:buChar char="Ø"/>
              <a:defRPr/>
            </a:pPr>
            <a:r>
              <a:rPr lang="de-DE" sz="2400" dirty="0"/>
              <a:t>Präsentation: Zitation in Gesellschaftswissenschaften, Sprachen</a:t>
            </a:r>
          </a:p>
        </p:txBody>
      </p:sp>
      <p:sp>
        <p:nvSpPr>
          <p:cNvPr id="29700" name="Foliennummernplatzhalt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A87668EF-C9BA-40D2-82E7-DAFF2C520200}" type="slidenum">
              <a:rPr lang="de-DE" altLang="de-DE" sz="1400" smtClean="0"/>
              <a:pPr eaLnBrk="1" hangingPunct="1">
                <a:spcBef>
                  <a:spcPct val="0"/>
                </a:spcBef>
                <a:buFontTx/>
                <a:buNone/>
              </a:pPr>
              <a:t>27</a:t>
            </a:fld>
            <a:endParaRPr lang="de-DE" altLang="de-DE"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nummernplatzhalter 4"/>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E2E1136D-F638-4CB3-974D-D466198C98F1}" type="slidenum">
              <a:rPr lang="de-DE" altLang="de-DE" sz="1400" smtClean="0"/>
              <a:pPr eaLnBrk="1" hangingPunct="1">
                <a:spcBef>
                  <a:spcPct val="0"/>
                </a:spcBef>
                <a:buFontTx/>
                <a:buNone/>
              </a:pPr>
              <a:t>28</a:t>
            </a:fld>
            <a:endParaRPr lang="de-DE" altLang="de-DE" sz="1400"/>
          </a:p>
        </p:txBody>
      </p:sp>
      <p:sp>
        <p:nvSpPr>
          <p:cNvPr id="30723" name="Rectangle 2"/>
          <p:cNvSpPr>
            <a:spLocks noGrp="1" noChangeArrowheads="1"/>
          </p:cNvSpPr>
          <p:nvPr>
            <p:ph type="title"/>
          </p:nvPr>
        </p:nvSpPr>
        <p:spPr/>
        <p:txBody>
          <a:bodyPr/>
          <a:lstStyle/>
          <a:p>
            <a:pPr eaLnBrk="1" hangingPunct="1"/>
            <a:r>
              <a:rPr lang="de-DE" altLang="de-DE" sz="4000"/>
              <a:t>8. Besondere Lernleistung</a:t>
            </a:r>
            <a:br>
              <a:rPr lang="de-DE" altLang="de-DE" sz="4000"/>
            </a:br>
            <a:r>
              <a:rPr lang="de-DE" altLang="de-DE" sz="4000"/>
              <a:t>8.1. Grundsätzliches</a:t>
            </a:r>
          </a:p>
        </p:txBody>
      </p:sp>
      <p:sp>
        <p:nvSpPr>
          <p:cNvPr id="30724" name="Rectangle 3"/>
          <p:cNvSpPr>
            <a:spLocks noGrp="1" noChangeArrowheads="1"/>
          </p:cNvSpPr>
          <p:nvPr>
            <p:ph type="body" idx="4294967295"/>
          </p:nvPr>
        </p:nvSpPr>
        <p:spPr>
          <a:xfrm>
            <a:off x="0" y="1828800"/>
            <a:ext cx="7696200" cy="3657600"/>
          </a:xfrm>
        </p:spPr>
        <p:txBody>
          <a:bodyPr/>
          <a:lstStyle/>
          <a:p>
            <a:pPr marL="609600" indent="-609600" eaLnBrk="1" hangingPunct="1"/>
            <a:r>
              <a:rPr lang="de-DE" altLang="de-DE" sz="2800" b="1"/>
              <a:t>Grundsätzlich zwei Möglichkeiten (</a:t>
            </a:r>
            <a:r>
              <a:rPr lang="de-DE" altLang="de-DE" sz="2800"/>
              <a:t>APO-GOST § 17)</a:t>
            </a:r>
          </a:p>
          <a:p>
            <a:pPr marL="609600" indent="-609600" eaLnBrk="1" hangingPunct="1"/>
            <a:r>
              <a:rPr lang="de-DE" altLang="de-DE" sz="2800"/>
              <a:t>a) Umfassender Beitrag aus einem von den Ländern geförderten Wettbewerb</a:t>
            </a:r>
          </a:p>
          <a:p>
            <a:pPr marL="609600" indent="-609600" eaLnBrk="1" hangingPunct="1"/>
            <a:r>
              <a:rPr lang="de-DE" altLang="de-DE" sz="2800"/>
              <a:t>b) Ergebnisse eines umfassenden fachlichen oder fachübergreifenden Projektes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nummernplatzhalter 6"/>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E5A8D414-5DCE-43D3-9696-E998F0314C1F}" type="slidenum">
              <a:rPr lang="de-DE" altLang="de-DE" sz="1400" smtClean="0"/>
              <a:pPr eaLnBrk="1" hangingPunct="1">
                <a:spcBef>
                  <a:spcPct val="0"/>
                </a:spcBef>
                <a:buFontTx/>
                <a:buNone/>
              </a:pPr>
              <a:t>29</a:t>
            </a:fld>
            <a:endParaRPr lang="de-DE" altLang="de-DE" sz="1400"/>
          </a:p>
        </p:txBody>
      </p:sp>
      <p:sp>
        <p:nvSpPr>
          <p:cNvPr id="31747" name="Rectangle 2"/>
          <p:cNvSpPr>
            <a:spLocks noGrp="1" noChangeArrowheads="1"/>
          </p:cNvSpPr>
          <p:nvPr>
            <p:ph type="title"/>
          </p:nvPr>
        </p:nvSpPr>
        <p:spPr/>
        <p:txBody>
          <a:bodyPr/>
          <a:lstStyle/>
          <a:p>
            <a:pPr eaLnBrk="1" hangingPunct="1"/>
            <a:r>
              <a:rPr lang="de-DE" altLang="de-DE"/>
              <a:t>8.2. Auswirkung auf das  Abitur</a:t>
            </a:r>
          </a:p>
        </p:txBody>
      </p:sp>
      <p:sp>
        <p:nvSpPr>
          <p:cNvPr id="31748" name="Rectangle 3"/>
          <p:cNvSpPr>
            <a:spLocks noGrp="1" noChangeArrowheads="1"/>
          </p:cNvSpPr>
          <p:nvPr>
            <p:ph type="body" sz="half" idx="1"/>
          </p:nvPr>
        </p:nvSpPr>
        <p:spPr/>
        <p:txBody>
          <a:bodyPr/>
          <a:lstStyle/>
          <a:p>
            <a:pPr marL="609600" indent="-609600" eaLnBrk="1" hangingPunct="1">
              <a:buFontTx/>
              <a:buNone/>
            </a:pPr>
            <a:endParaRPr lang="de-DE" altLang="de-DE" sz="2800"/>
          </a:p>
          <a:p>
            <a:pPr marL="609600" indent="-609600" eaLnBrk="1" hangingPunct="1">
              <a:buFontTx/>
              <a:buNone/>
            </a:pPr>
            <a:endParaRPr lang="de-DE" altLang="de-DE" sz="2800"/>
          </a:p>
        </p:txBody>
      </p:sp>
      <p:graphicFrame>
        <p:nvGraphicFramePr>
          <p:cNvPr id="28700" name="Group 28"/>
          <p:cNvGraphicFramePr>
            <a:graphicFrameLocks noGrp="1"/>
          </p:cNvGraphicFramePr>
          <p:nvPr>
            <p:ph sz="half" idx="2"/>
          </p:nvPr>
        </p:nvGraphicFramePr>
        <p:xfrm>
          <a:off x="468313" y="1828800"/>
          <a:ext cx="7913687" cy="4926146"/>
        </p:xfrm>
        <a:graphic>
          <a:graphicData uri="http://schemas.openxmlformats.org/drawingml/2006/table">
            <a:tbl>
              <a:tblPr/>
              <a:tblGrid>
                <a:gridCol w="3957637">
                  <a:extLst>
                    <a:ext uri="{9D8B030D-6E8A-4147-A177-3AD203B41FA5}">
                      <a16:colId xmlns:a16="http://schemas.microsoft.com/office/drawing/2014/main" val="20000"/>
                    </a:ext>
                  </a:extLst>
                </a:gridCol>
                <a:gridCol w="3956050">
                  <a:extLst>
                    <a:ext uri="{9D8B030D-6E8A-4147-A177-3AD203B41FA5}">
                      <a16:colId xmlns:a16="http://schemas.microsoft.com/office/drawing/2014/main" val="20001"/>
                    </a:ext>
                  </a:extLst>
                </a:gridCol>
              </a:tblGrid>
              <a:tr h="5919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400" b="0" i="0" u="none" strike="noStrike" cap="none" normalizeH="0" baseline="0" dirty="0">
                          <a:ln>
                            <a:noFill/>
                          </a:ln>
                          <a:solidFill>
                            <a:schemeClr val="tx1"/>
                          </a:solidFill>
                          <a:effectLst/>
                          <a:latin typeface="Comic Sans MS" pitchFamily="66" charset="0"/>
                        </a:rPr>
                        <a:t>Ohne BLL</a:t>
                      </a: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400" b="0" i="0" u="none" strike="noStrike" cap="none" normalizeH="0" baseline="0">
                          <a:ln>
                            <a:noFill/>
                          </a:ln>
                          <a:solidFill>
                            <a:schemeClr val="tx1"/>
                          </a:solidFill>
                          <a:effectLst/>
                          <a:latin typeface="Comic Sans MS" pitchFamily="66" charset="0"/>
                        </a:rPr>
                        <a:t>Mit BLL</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34089">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de-DE" sz="2400" b="0" i="0" u="none" strike="noStrike" cap="none" normalizeH="0" baseline="0" dirty="0">
                          <a:ln>
                            <a:noFill/>
                          </a:ln>
                          <a:solidFill>
                            <a:schemeClr val="tx1"/>
                          </a:solidFill>
                          <a:effectLst/>
                          <a:latin typeface="Comic Sans MS" pitchFamily="66" charset="0"/>
                        </a:rPr>
                        <a:t>Noten Q2.2. der 4 Abi-Fächer einfach [max. 60 Punkte]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de-DE" sz="2400" b="0" i="0" u="none" strike="noStrike" cap="none" normalizeH="0" baseline="0" dirty="0">
                          <a:ln>
                            <a:noFill/>
                          </a:ln>
                          <a:solidFill>
                            <a:schemeClr val="tx1"/>
                          </a:solidFill>
                          <a:effectLst/>
                          <a:latin typeface="Comic Sans MS" pitchFamily="66" charset="0"/>
                        </a:rPr>
                        <a:t>4 Prüfungsnoten                     </a:t>
                      </a:r>
                      <a:r>
                        <a:rPr kumimoji="0" lang="de-DE" sz="2400" b="0" i="0" u="sng" strike="noStrike" cap="none" normalizeH="0" baseline="0" dirty="0">
                          <a:ln>
                            <a:noFill/>
                          </a:ln>
                          <a:solidFill>
                            <a:schemeClr val="tx1"/>
                          </a:solidFill>
                          <a:effectLst/>
                          <a:latin typeface="Comic Sans MS" pitchFamily="66" charset="0"/>
                        </a:rPr>
                        <a:t>vierfach</a:t>
                      </a:r>
                      <a:r>
                        <a:rPr kumimoji="0" lang="de-DE" sz="2400" b="0" i="0" u="none" strike="noStrike" cap="none" normalizeH="0" baseline="0" dirty="0">
                          <a:ln>
                            <a:noFill/>
                          </a:ln>
                          <a:solidFill>
                            <a:schemeClr val="tx1"/>
                          </a:solidFill>
                          <a:effectLst/>
                          <a:latin typeface="Comic Sans MS" pitchFamily="66" charset="0"/>
                        </a:rPr>
                        <a:t> [max. 240 Punkte]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de-DE" sz="2400" b="0" i="0" u="none" strike="noStrike" cap="none" normalizeH="0" baseline="0" dirty="0">
                          <a:ln>
                            <a:noFill/>
                          </a:ln>
                          <a:solidFill>
                            <a:schemeClr val="tx1"/>
                          </a:solidFill>
                          <a:effectLst/>
                          <a:latin typeface="Comic Sans MS" pitchFamily="66" charset="0"/>
                        </a:rPr>
                        <a:t>Mind. 100 Punkte, max. 300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400" b="0" i="0" u="none" strike="noStrike" cap="none" normalizeH="0" baseline="0" dirty="0">
                        <a:ln>
                          <a:noFill/>
                        </a:ln>
                        <a:solidFill>
                          <a:schemeClr val="tx1"/>
                        </a:solidFill>
                        <a:effectLst/>
                        <a:latin typeface="Comic Sans MS" pitchFamily="66" charset="0"/>
                      </a:endParaRPr>
                    </a:p>
                  </a:txBody>
                  <a:tcPr marT="45703" marB="4570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de-DE" sz="2400" b="0" i="0" u="none" strike="noStrike" cap="none" normalizeH="0" baseline="0" dirty="0">
                          <a:ln>
                            <a:noFill/>
                          </a:ln>
                          <a:solidFill>
                            <a:schemeClr val="tx1"/>
                          </a:solidFill>
                          <a:effectLst/>
                          <a:latin typeface="Comic Sans MS" pitchFamily="66" charset="0"/>
                        </a:rPr>
                        <a:t>Noten Q2.2. der 4 Abi-Fächer einfach [=max. 60 Punkte]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de-DE" sz="2400" b="0" i="0" u="none" strike="noStrike" cap="none" normalizeH="0" baseline="0" dirty="0">
                          <a:ln>
                            <a:noFill/>
                          </a:ln>
                          <a:solidFill>
                            <a:schemeClr val="tx1"/>
                          </a:solidFill>
                          <a:effectLst/>
                          <a:latin typeface="Comic Sans MS" pitchFamily="66" charset="0"/>
                        </a:rPr>
                        <a:t>4 Prüfungsnoten                  </a:t>
                      </a:r>
                      <a:r>
                        <a:rPr kumimoji="0" lang="de-DE" sz="2400" b="0" i="0" u="sng" strike="noStrike" cap="none" normalizeH="0" baseline="0" dirty="0">
                          <a:ln>
                            <a:noFill/>
                          </a:ln>
                          <a:solidFill>
                            <a:schemeClr val="tx1"/>
                          </a:solidFill>
                          <a:effectLst/>
                          <a:latin typeface="Comic Sans MS" pitchFamily="66" charset="0"/>
                        </a:rPr>
                        <a:t>dreifach</a:t>
                      </a:r>
                      <a:r>
                        <a:rPr kumimoji="0" lang="de-DE" sz="2400" b="0" i="0" u="none" strike="noStrike" cap="none" normalizeH="0" baseline="0" dirty="0">
                          <a:ln>
                            <a:noFill/>
                          </a:ln>
                          <a:solidFill>
                            <a:schemeClr val="tx1"/>
                          </a:solidFill>
                          <a:effectLst/>
                          <a:latin typeface="Comic Sans MS" pitchFamily="66" charset="0"/>
                        </a:rPr>
                        <a:t> [=max. 180 Punkte]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de-DE" sz="2400" b="0" i="0" u="sng" strike="noStrike" cap="none" normalizeH="0" baseline="0" dirty="0">
                          <a:ln>
                            <a:noFill/>
                          </a:ln>
                          <a:solidFill>
                            <a:schemeClr val="tx1"/>
                          </a:solidFill>
                          <a:effectLst/>
                          <a:latin typeface="Comic Sans MS" pitchFamily="66" charset="0"/>
                        </a:rPr>
                        <a:t>Besondere Lernleistung        vierfach [</a:t>
                      </a:r>
                      <a:r>
                        <a:rPr kumimoji="0" lang="de-DE" sz="2400" b="0" i="0" u="none" strike="noStrike" cap="none" normalizeH="0" baseline="0" dirty="0">
                          <a:ln>
                            <a:noFill/>
                          </a:ln>
                          <a:solidFill>
                            <a:schemeClr val="tx1"/>
                          </a:solidFill>
                          <a:effectLst/>
                          <a:latin typeface="Comic Sans MS" pitchFamily="66" charset="0"/>
                        </a:rPr>
                        <a:t>= max. 60 Punkte]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de-DE" sz="2400" b="0" i="0" u="none" strike="noStrike" cap="none" normalizeH="0" baseline="0" dirty="0">
                          <a:ln>
                            <a:noFill/>
                          </a:ln>
                          <a:solidFill>
                            <a:schemeClr val="tx1"/>
                          </a:solidFill>
                          <a:effectLst/>
                          <a:latin typeface="Comic Sans MS" pitchFamily="66" charset="0"/>
                        </a:rPr>
                        <a:t>Mindestens 100 Punkte,  max. 300 </a:t>
                      </a:r>
                    </a:p>
                  </a:txBody>
                  <a:tcPr marT="45703" marB="4570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AE94CDA9-437F-4798-8735-96418DCD9FF3}" type="slidenum">
              <a:rPr lang="de-DE" altLang="de-DE" sz="1400" smtClean="0"/>
              <a:pPr eaLnBrk="1" hangingPunct="1">
                <a:spcBef>
                  <a:spcPct val="0"/>
                </a:spcBef>
                <a:buFontTx/>
                <a:buNone/>
              </a:pPr>
              <a:t>3</a:t>
            </a:fld>
            <a:endParaRPr lang="de-DE" altLang="de-DE" sz="1400"/>
          </a:p>
        </p:txBody>
      </p:sp>
      <p:sp>
        <p:nvSpPr>
          <p:cNvPr id="5123" name="Rectangle 2"/>
          <p:cNvSpPr>
            <a:spLocks noGrp="1" noChangeArrowheads="1"/>
          </p:cNvSpPr>
          <p:nvPr>
            <p:ph type="title"/>
          </p:nvPr>
        </p:nvSpPr>
        <p:spPr/>
        <p:txBody>
          <a:bodyPr/>
          <a:lstStyle/>
          <a:p>
            <a:pPr eaLnBrk="1" hangingPunct="1"/>
            <a:r>
              <a:rPr lang="de-DE" altLang="de-DE"/>
              <a:t>2. Was ist eine FA? </a:t>
            </a:r>
          </a:p>
        </p:txBody>
      </p:sp>
      <p:sp>
        <p:nvSpPr>
          <p:cNvPr id="5124" name="Rectangle 3"/>
          <p:cNvSpPr>
            <a:spLocks noGrp="1" noChangeArrowheads="1"/>
          </p:cNvSpPr>
          <p:nvPr>
            <p:ph type="body" idx="1"/>
          </p:nvPr>
        </p:nvSpPr>
        <p:spPr/>
        <p:txBody>
          <a:bodyPr/>
          <a:lstStyle/>
          <a:p>
            <a:pPr eaLnBrk="1" hangingPunct="1">
              <a:lnSpc>
                <a:spcPct val="80000"/>
              </a:lnSpc>
            </a:pPr>
            <a:r>
              <a:rPr lang="de-DE" altLang="de-DE" dirty="0"/>
              <a:t>Gem. § 14 Abs. 3 der Ausbildungs- und Prüfungsordnung (APO-</a:t>
            </a:r>
            <a:r>
              <a:rPr lang="de-DE" altLang="de-DE" dirty="0" err="1"/>
              <a:t>GOSt</a:t>
            </a:r>
            <a:r>
              <a:rPr lang="de-DE" altLang="de-DE" dirty="0"/>
              <a:t>) wird nach Festlegung durch die Schule in der Q 1 eine Klausur durch eine Facharbeit, d.h. eine </a:t>
            </a:r>
            <a:r>
              <a:rPr lang="de-DE" altLang="de-DE" b="1" dirty="0"/>
              <a:t>umfangreiche schriftliche Hausarbeit</a:t>
            </a:r>
            <a:r>
              <a:rPr lang="de-DE" altLang="de-DE" dirty="0"/>
              <a:t>, die selbstständig zu verfassen ist, ersetzt. </a:t>
            </a:r>
          </a:p>
          <a:p>
            <a:pPr eaLnBrk="1" hangingPunct="1">
              <a:lnSpc>
                <a:spcPct val="80000"/>
              </a:lnSpc>
              <a:buFont typeface="Wingdings" pitchFamily="2" charset="2"/>
              <a:buChar char="Ø"/>
            </a:pPr>
            <a:r>
              <a:rPr lang="de-DE" altLang="de-DE" u="sng" dirty="0"/>
              <a:t>Verpflichtung entfällt bei Belegung</a:t>
            </a:r>
          </a:p>
          <a:p>
            <a:pPr lvl="2" eaLnBrk="1" hangingPunct="1">
              <a:lnSpc>
                <a:spcPct val="80000"/>
              </a:lnSpc>
            </a:pPr>
            <a:r>
              <a:rPr lang="de-DE" altLang="de-DE" u="sng" dirty="0"/>
              <a:t> </a:t>
            </a:r>
            <a:r>
              <a:rPr lang="de-DE" altLang="de-DE" sz="3200" u="sng" dirty="0"/>
              <a:t>eines Projektkurses</a:t>
            </a:r>
            <a:br>
              <a:rPr lang="de-DE" altLang="de-DE" dirty="0"/>
            </a:br>
            <a:endParaRPr lang="de-DE" altLang="de-D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17A32553-9F9E-403A-A842-234E09000A9E}" type="slidenum">
              <a:rPr lang="de-DE" altLang="de-DE" sz="1400" smtClean="0"/>
              <a:pPr eaLnBrk="1" hangingPunct="1">
                <a:spcBef>
                  <a:spcPct val="0"/>
                </a:spcBef>
                <a:buFontTx/>
                <a:buNone/>
              </a:pPr>
              <a:t>30</a:t>
            </a:fld>
            <a:endParaRPr lang="de-DE" altLang="de-DE" sz="1400"/>
          </a:p>
        </p:txBody>
      </p:sp>
      <p:sp>
        <p:nvSpPr>
          <p:cNvPr id="32771" name="Rectangle 2"/>
          <p:cNvSpPr>
            <a:spLocks noGrp="1" noChangeArrowheads="1"/>
          </p:cNvSpPr>
          <p:nvPr>
            <p:ph type="title"/>
          </p:nvPr>
        </p:nvSpPr>
        <p:spPr/>
        <p:txBody>
          <a:bodyPr/>
          <a:lstStyle/>
          <a:p>
            <a:pPr eaLnBrk="1" hangingPunct="1"/>
            <a:r>
              <a:rPr lang="de-DE" altLang="de-DE"/>
              <a:t>8.3. Zulassung usw. </a:t>
            </a:r>
          </a:p>
        </p:txBody>
      </p:sp>
      <p:sp>
        <p:nvSpPr>
          <p:cNvPr id="32772" name="Rectangle 3"/>
          <p:cNvSpPr>
            <a:spLocks noGrp="1" noChangeArrowheads="1"/>
          </p:cNvSpPr>
          <p:nvPr>
            <p:ph type="body" idx="1"/>
          </p:nvPr>
        </p:nvSpPr>
        <p:spPr/>
        <p:txBody>
          <a:bodyPr/>
          <a:lstStyle/>
          <a:p>
            <a:pPr marL="609600" indent="-609600" eaLnBrk="1" hangingPunct="1">
              <a:lnSpc>
                <a:spcPct val="80000"/>
              </a:lnSpc>
            </a:pPr>
            <a:r>
              <a:rPr lang="de-DE" altLang="de-DE" sz="2000" b="1"/>
              <a:t>Zulassung</a:t>
            </a:r>
            <a:r>
              <a:rPr lang="de-DE" altLang="de-DE" sz="2000"/>
              <a:t>: Die Absicht dazu muss spätestens am Ende der 12 der Schule angezeigt werden. Schulleiter und korrigierender Lehrer entscheiden über Zulassungen. Diese sind möglich, „sofern sie auf selbständigem Problemlösen sowie einer gesicherten Kenntnis einschlägiger Fachliteratur basieren, Ergebnisse einer längerfristigen Beschäftigung  mit diesen Problemstellungen sind und als ein Äquivalent zu einem sich über zwei Schulhalbjahre erstreckenden Grund- oder Leistungskurs angesehen werden können und so komplex sind, dass eine umfangreiche schriftliche Dokumentation der Lösung erforderlich ist.“ [Rd.-Erlass v.25.10.2000]</a:t>
            </a:r>
            <a:endParaRPr lang="de-DE" altLang="de-DE" sz="2000" b="1"/>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20BF64D1-D570-45C0-9A10-F4A63B5455E9}" type="slidenum">
              <a:rPr lang="de-DE" altLang="de-DE" sz="1400" smtClean="0"/>
              <a:pPr eaLnBrk="1" hangingPunct="1">
                <a:spcBef>
                  <a:spcPct val="0"/>
                </a:spcBef>
                <a:buFontTx/>
                <a:buNone/>
              </a:pPr>
              <a:t>31</a:t>
            </a:fld>
            <a:endParaRPr lang="de-DE" altLang="de-DE" sz="1400"/>
          </a:p>
        </p:txBody>
      </p:sp>
      <p:sp>
        <p:nvSpPr>
          <p:cNvPr id="33795" name="Rectangle 2"/>
          <p:cNvSpPr>
            <a:spLocks noGrp="1" noChangeArrowheads="1"/>
          </p:cNvSpPr>
          <p:nvPr>
            <p:ph type="title"/>
          </p:nvPr>
        </p:nvSpPr>
        <p:spPr/>
        <p:txBody>
          <a:bodyPr/>
          <a:lstStyle/>
          <a:p>
            <a:pPr eaLnBrk="1" hangingPunct="1"/>
            <a:r>
              <a:rPr lang="de-DE" altLang="de-DE"/>
              <a:t>8.4. Abgabe, Rücktritt, Kolloquium</a:t>
            </a:r>
          </a:p>
        </p:txBody>
      </p:sp>
      <p:sp>
        <p:nvSpPr>
          <p:cNvPr id="33796" name="Rectangle 3"/>
          <p:cNvSpPr>
            <a:spLocks noGrp="1" noChangeArrowheads="1"/>
          </p:cNvSpPr>
          <p:nvPr>
            <p:ph type="body" idx="1"/>
          </p:nvPr>
        </p:nvSpPr>
        <p:spPr/>
        <p:txBody>
          <a:bodyPr/>
          <a:lstStyle/>
          <a:p>
            <a:pPr eaLnBrk="1" hangingPunct="1">
              <a:lnSpc>
                <a:spcPct val="80000"/>
              </a:lnSpc>
            </a:pPr>
            <a:r>
              <a:rPr lang="de-DE" altLang="de-DE" sz="2000" b="1"/>
              <a:t>Abgabetermin und Korrektur:</a:t>
            </a:r>
            <a:r>
              <a:rPr lang="de-DE" altLang="de-DE" sz="2000"/>
              <a:t>  Die Arbeit ist spätestens bis zur Zulassung zur Abi-Prüfung abzugeben und nach den Maßstäben des Abiturs zu korrigieren und zu bewerten. </a:t>
            </a:r>
            <a:endParaRPr lang="de-DE" altLang="de-DE" sz="2000" b="1"/>
          </a:p>
          <a:p>
            <a:pPr eaLnBrk="1" hangingPunct="1">
              <a:lnSpc>
                <a:spcPct val="80000"/>
              </a:lnSpc>
            </a:pPr>
            <a:r>
              <a:rPr lang="de-DE" altLang="de-DE" sz="2000" b="1"/>
              <a:t>Rücktritt</a:t>
            </a:r>
            <a:r>
              <a:rPr lang="de-DE" altLang="de-DE" sz="2000"/>
              <a:t> bis spätestens zur Zulassung zur Abi-Prüfung.</a:t>
            </a:r>
            <a:endParaRPr lang="de-DE" altLang="de-DE" sz="2000" b="1"/>
          </a:p>
          <a:p>
            <a:pPr eaLnBrk="1" hangingPunct="1">
              <a:lnSpc>
                <a:spcPct val="80000"/>
              </a:lnSpc>
            </a:pPr>
            <a:r>
              <a:rPr lang="de-DE" altLang="de-DE" sz="2000" b="1"/>
              <a:t>Kolloquium</a:t>
            </a:r>
            <a:r>
              <a:rPr lang="de-DE" altLang="de-DE" sz="2000"/>
              <a:t> von 30 Minuten nötig (findet im Zusammenhang mit den Abi-Prüfungen statt); Prüfling stellt vor FPA die Ergebnisse vor, erläutert sie und antwortet auf Fragen. Endnote aus schriftlichem Teil und Kolloquium ohne Gewichtung.</a:t>
            </a:r>
            <a:endParaRPr lang="de-DE" altLang="de-DE" sz="2000" b="1"/>
          </a:p>
          <a:p>
            <a:pPr eaLnBrk="1" hangingPunct="1">
              <a:lnSpc>
                <a:spcPct val="80000"/>
              </a:lnSpc>
            </a:pPr>
            <a:r>
              <a:rPr lang="de-DE" altLang="de-DE" sz="2000" b="1"/>
              <a:t>Gruppenarbeit</a:t>
            </a:r>
            <a:r>
              <a:rPr lang="de-DE" altLang="de-DE" sz="2000"/>
              <a:t> möglich: Individuelle Schülerleistung muss erkennbar sein.</a:t>
            </a:r>
          </a:p>
          <a:p>
            <a:pPr eaLnBrk="1" hangingPunct="1">
              <a:lnSpc>
                <a:spcPct val="80000"/>
              </a:lnSpc>
            </a:pPr>
            <a:endParaRPr lang="de-DE" altLang="de-DE"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453FFB0A-0CAF-42E9-985D-D2BA256B7D27}" type="slidenum">
              <a:rPr lang="de-DE" altLang="de-DE" sz="1400" smtClean="0"/>
              <a:pPr eaLnBrk="1" hangingPunct="1">
                <a:spcBef>
                  <a:spcPct val="0"/>
                </a:spcBef>
                <a:buFontTx/>
                <a:buNone/>
              </a:pPr>
              <a:t>4</a:t>
            </a:fld>
            <a:endParaRPr lang="de-DE" altLang="de-DE" sz="1400"/>
          </a:p>
        </p:txBody>
      </p:sp>
      <p:sp>
        <p:nvSpPr>
          <p:cNvPr id="6147" name="Rectangle 2"/>
          <p:cNvSpPr>
            <a:spLocks noGrp="1" noChangeArrowheads="1"/>
          </p:cNvSpPr>
          <p:nvPr>
            <p:ph type="title"/>
          </p:nvPr>
        </p:nvSpPr>
        <p:spPr/>
        <p:txBody>
          <a:bodyPr/>
          <a:lstStyle/>
          <a:p>
            <a:pPr eaLnBrk="1" hangingPunct="1"/>
            <a:r>
              <a:rPr lang="de-DE" altLang="de-DE" dirty="0"/>
              <a:t>3. Ziele der FA</a:t>
            </a:r>
            <a:br>
              <a:rPr lang="de-DE" altLang="de-DE" dirty="0"/>
            </a:br>
            <a:r>
              <a:rPr lang="de-DE" altLang="de-DE" dirty="0"/>
              <a:t>3.1. </a:t>
            </a:r>
            <a:r>
              <a:rPr lang="de-DE" altLang="de-DE" dirty="0" err="1"/>
              <a:t>Fachl</a:t>
            </a:r>
            <a:r>
              <a:rPr lang="de-DE" altLang="de-DE" dirty="0"/>
              <a:t>. u. </a:t>
            </a:r>
            <a:r>
              <a:rPr lang="de-DE" altLang="de-DE" dirty="0" err="1"/>
              <a:t>method</a:t>
            </a:r>
            <a:r>
              <a:rPr lang="de-DE" altLang="de-DE" dirty="0"/>
              <a:t>. Ziel</a:t>
            </a:r>
          </a:p>
        </p:txBody>
      </p:sp>
      <p:sp>
        <p:nvSpPr>
          <p:cNvPr id="6148" name="Rectangle 3"/>
          <p:cNvSpPr>
            <a:spLocks noGrp="1" noChangeArrowheads="1"/>
          </p:cNvSpPr>
          <p:nvPr>
            <p:ph type="body" idx="1"/>
          </p:nvPr>
        </p:nvSpPr>
        <p:spPr>
          <a:xfrm>
            <a:off x="723900" y="1695450"/>
            <a:ext cx="7696200" cy="4552950"/>
          </a:xfrm>
        </p:spPr>
        <p:txBody>
          <a:bodyPr/>
          <a:lstStyle/>
          <a:p>
            <a:pPr marL="609600" indent="-609600" eaLnBrk="1" hangingPunct="1">
              <a:lnSpc>
                <a:spcPct val="80000"/>
              </a:lnSpc>
              <a:buFontTx/>
              <a:buNone/>
            </a:pPr>
            <a:endParaRPr lang="de-DE" altLang="de-DE" sz="1200" u="sng" dirty="0"/>
          </a:p>
          <a:p>
            <a:pPr marL="609600" indent="-609600" eaLnBrk="1" hangingPunct="1">
              <a:lnSpc>
                <a:spcPct val="80000"/>
              </a:lnSpc>
              <a:buFontTx/>
              <a:buNone/>
            </a:pPr>
            <a:r>
              <a:rPr lang="de-DE" altLang="de-DE" sz="1800" dirty="0"/>
              <a:t>         „</a:t>
            </a:r>
            <a:r>
              <a:rPr lang="de-DE" altLang="de-DE" sz="1800" b="1" dirty="0"/>
              <a:t>Ziel der FA ist es, dass die Schülerinnen und Schüler beispielhaft lernen, was eine wissenschaftliche Arbeit ist und wie man sie schreibt. Die umfassende und wissenschaftliche Erarbeitung eines bestimmten Themas ist nicht Aufgabe der FA. [Empfehlungen zur FA, S.5]</a:t>
            </a:r>
          </a:p>
          <a:p>
            <a:pPr marL="609600" indent="-609600" eaLnBrk="1" hangingPunct="1">
              <a:lnSpc>
                <a:spcPct val="80000"/>
              </a:lnSpc>
            </a:pPr>
            <a:r>
              <a:rPr lang="de-DE" altLang="de-DE" sz="1600" dirty="0"/>
              <a:t>Vertiefung des Fachwissens</a:t>
            </a:r>
          </a:p>
          <a:p>
            <a:pPr marL="609600" indent="-609600" eaLnBrk="1" hangingPunct="1">
              <a:lnSpc>
                <a:spcPct val="80000"/>
              </a:lnSpc>
            </a:pPr>
            <a:r>
              <a:rPr lang="de-DE" altLang="de-DE" sz="1600" dirty="0"/>
              <a:t>Erwerb von Methodenkenntnis</a:t>
            </a:r>
          </a:p>
          <a:p>
            <a:pPr marL="609600" indent="-609600" eaLnBrk="1" hangingPunct="1">
              <a:lnSpc>
                <a:spcPct val="80000"/>
              </a:lnSpc>
            </a:pPr>
            <a:r>
              <a:rPr lang="de-DE" altLang="de-DE" sz="1600" dirty="0"/>
              <a:t>Erkennen eines Problems, Definition und Entwicklung einer Lösungsstrategie</a:t>
            </a:r>
          </a:p>
          <a:p>
            <a:pPr marL="609600" indent="-609600" eaLnBrk="1" hangingPunct="1">
              <a:lnSpc>
                <a:spcPct val="80000"/>
              </a:lnSpc>
            </a:pPr>
            <a:r>
              <a:rPr lang="de-DE" altLang="de-DE" sz="1600" dirty="0"/>
              <a:t>Hypothesenbildung u. Auswahl einer geeigneten Lösungsstrategie</a:t>
            </a:r>
          </a:p>
          <a:p>
            <a:pPr marL="609600" indent="-609600" eaLnBrk="1" hangingPunct="1">
              <a:lnSpc>
                <a:spcPct val="80000"/>
              </a:lnSpc>
            </a:pPr>
            <a:r>
              <a:rPr lang="de-DE" altLang="de-DE" sz="1600" dirty="0"/>
              <a:t>Auswertung u. Interpretation von Ergebnissen und Beobachtungen: Hypothese, Ergebnisse, Korrektur</a:t>
            </a:r>
          </a:p>
          <a:p>
            <a:pPr marL="609600" indent="-609600" eaLnBrk="1" hangingPunct="1">
              <a:lnSpc>
                <a:spcPct val="80000"/>
              </a:lnSpc>
            </a:pPr>
            <a:r>
              <a:rPr lang="de-DE" altLang="de-DE" sz="1600" dirty="0"/>
              <a:t>Evaluation der Ergebnisse, des Vorgehens u. des Gesamtprozesses</a:t>
            </a:r>
          </a:p>
          <a:p>
            <a:pPr marL="609600" indent="-609600" eaLnBrk="1" hangingPunct="1">
              <a:lnSpc>
                <a:spcPct val="80000"/>
              </a:lnSpc>
            </a:pPr>
            <a:r>
              <a:rPr lang="de-DE" altLang="de-DE" sz="1600" dirty="0"/>
              <a:t>Gliederung und Gewichtung von Inhalten</a:t>
            </a:r>
          </a:p>
          <a:p>
            <a:pPr marL="609600" indent="-609600" eaLnBrk="1" hangingPunct="1">
              <a:lnSpc>
                <a:spcPct val="80000"/>
              </a:lnSpc>
            </a:pPr>
            <a:r>
              <a:rPr lang="de-DE" altLang="de-DE" sz="1600" dirty="0"/>
              <a:t>Kritische Bewertung der Fachliteratur</a:t>
            </a:r>
          </a:p>
          <a:p>
            <a:pPr marL="609600" indent="-609600" eaLnBrk="1" hangingPunct="1">
              <a:lnSpc>
                <a:spcPct val="80000"/>
              </a:lnSpc>
            </a:pPr>
            <a:r>
              <a:rPr lang="de-DE" altLang="de-DE" sz="1600" dirty="0"/>
              <a:t>Arbeits- und Zeitplanung</a:t>
            </a:r>
          </a:p>
          <a:p>
            <a:pPr marL="609600" indent="-609600" eaLnBrk="1" hangingPunct="1">
              <a:lnSpc>
                <a:spcPct val="80000"/>
              </a:lnSpc>
            </a:pPr>
            <a:r>
              <a:rPr lang="de-DE" altLang="de-DE" sz="1600" dirty="0"/>
              <a:t>Methoden des Informationserwerbs (Bibliotheksarbeit, Internet...)</a:t>
            </a:r>
          </a:p>
          <a:p>
            <a:pPr marL="609600" indent="-609600" eaLnBrk="1" hangingPunct="1">
              <a:lnSpc>
                <a:spcPct val="80000"/>
              </a:lnSpc>
            </a:pPr>
            <a:r>
              <a:rPr lang="de-DE" altLang="de-DE" sz="1600" dirty="0"/>
              <a:t>Fertigkeiten am Computer: Textverarbeitung, Grafikprogramme</a:t>
            </a:r>
          </a:p>
          <a:p>
            <a:pPr marL="609600" indent="-609600" eaLnBrk="1" hangingPunct="1">
              <a:lnSpc>
                <a:spcPct val="80000"/>
              </a:lnSpc>
            </a:pPr>
            <a:r>
              <a:rPr lang="de-DE" altLang="de-DE" sz="1600" dirty="0"/>
              <a:t>Präsentation der Ergebnisse: schriftlich, verbal, grafisch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br>
              <a:rPr lang="de-DE" altLang="de-DE" sz="4000"/>
            </a:br>
            <a:r>
              <a:rPr lang="de-DE" altLang="de-DE" sz="3200" b="1"/>
              <a:t>3.2. Persönlichkeitsbildende Ziele</a:t>
            </a:r>
            <a:br>
              <a:rPr lang="de-DE" altLang="de-DE" sz="4000" u="sng"/>
            </a:br>
            <a:endParaRPr lang="de-DE" altLang="de-DE" sz="4000" u="sng"/>
          </a:p>
        </p:txBody>
      </p:sp>
      <p:sp>
        <p:nvSpPr>
          <p:cNvPr id="7171" name="Rectangle 3"/>
          <p:cNvSpPr>
            <a:spLocks noGrp="1" noChangeArrowheads="1"/>
          </p:cNvSpPr>
          <p:nvPr>
            <p:ph sz="half" idx="1"/>
          </p:nvPr>
        </p:nvSpPr>
        <p:spPr/>
        <p:txBody>
          <a:bodyPr/>
          <a:lstStyle/>
          <a:p>
            <a:pPr marL="609600" indent="-609600" eaLnBrk="1" hangingPunct="1">
              <a:lnSpc>
                <a:spcPct val="80000"/>
              </a:lnSpc>
            </a:pPr>
            <a:r>
              <a:rPr lang="de-DE" altLang="de-DE" sz="2400"/>
              <a:t>Selbständigkeit</a:t>
            </a:r>
          </a:p>
          <a:p>
            <a:pPr marL="609600" indent="-609600" eaLnBrk="1" hangingPunct="1">
              <a:lnSpc>
                <a:spcPct val="80000"/>
              </a:lnSpc>
            </a:pPr>
            <a:r>
              <a:rPr lang="de-DE" altLang="de-DE" sz="2400"/>
              <a:t>Ausdauer</a:t>
            </a:r>
          </a:p>
          <a:p>
            <a:pPr marL="609600" indent="-609600" eaLnBrk="1" hangingPunct="1">
              <a:lnSpc>
                <a:spcPct val="80000"/>
              </a:lnSpc>
            </a:pPr>
            <a:r>
              <a:rPr lang="de-DE" altLang="de-DE" sz="2400"/>
              <a:t>Frustrationstoleranz</a:t>
            </a:r>
          </a:p>
          <a:p>
            <a:pPr marL="609600" indent="-609600" eaLnBrk="1" hangingPunct="1">
              <a:lnSpc>
                <a:spcPct val="80000"/>
              </a:lnSpc>
            </a:pPr>
            <a:r>
              <a:rPr lang="de-DE" altLang="de-DE" sz="2400"/>
              <a:t>Zuverlässigkeit</a:t>
            </a:r>
          </a:p>
          <a:p>
            <a:pPr marL="609600" indent="-609600" eaLnBrk="1" hangingPunct="1">
              <a:lnSpc>
                <a:spcPct val="80000"/>
              </a:lnSpc>
            </a:pPr>
            <a:r>
              <a:rPr lang="de-DE" altLang="de-DE" sz="2400"/>
              <a:t>Sorgfalt</a:t>
            </a:r>
          </a:p>
          <a:p>
            <a:pPr marL="609600" indent="-609600" eaLnBrk="1" hangingPunct="1">
              <a:lnSpc>
                <a:spcPct val="80000"/>
              </a:lnSpc>
            </a:pPr>
            <a:r>
              <a:rPr lang="de-DE" altLang="de-DE" sz="2400"/>
              <a:t>Ehrlichkeit</a:t>
            </a:r>
          </a:p>
        </p:txBody>
      </p:sp>
      <p:sp>
        <p:nvSpPr>
          <p:cNvPr id="2" name="Inhaltsplatzhalter 1"/>
          <p:cNvSpPr>
            <a:spLocks noGrp="1"/>
          </p:cNvSpPr>
          <p:nvPr>
            <p:ph sz="half" idx="2"/>
          </p:nvPr>
        </p:nvSpPr>
        <p:spPr>
          <a:xfrm>
            <a:off x="4500563" y="1828800"/>
            <a:ext cx="4175125" cy="3657600"/>
          </a:xfrm>
        </p:spPr>
        <p:txBody>
          <a:bodyPr/>
          <a:lstStyle/>
          <a:p>
            <a:pPr marL="609600" indent="-609600" eaLnBrk="1" hangingPunct="1">
              <a:lnSpc>
                <a:spcPct val="80000"/>
              </a:lnSpc>
              <a:defRPr/>
            </a:pPr>
            <a:r>
              <a:rPr lang="de-DE" altLang="de-DE" sz="2400" dirty="0"/>
              <a:t>Respektieren der Leistungen anderer</a:t>
            </a:r>
          </a:p>
          <a:p>
            <a:pPr marL="609600" indent="-609600" eaLnBrk="1" hangingPunct="1">
              <a:lnSpc>
                <a:spcPct val="80000"/>
              </a:lnSpc>
              <a:defRPr/>
            </a:pPr>
            <a:r>
              <a:rPr lang="de-DE" altLang="de-DE" sz="2400" dirty="0"/>
              <a:t>Teamfähigkeit bei Gruppenarbeit</a:t>
            </a:r>
          </a:p>
          <a:p>
            <a:pPr marL="609600" indent="-609600" eaLnBrk="1" hangingPunct="1">
              <a:lnSpc>
                <a:spcPct val="80000"/>
              </a:lnSpc>
              <a:defRPr/>
            </a:pPr>
            <a:r>
              <a:rPr lang="de-DE" altLang="de-DE" sz="2400" dirty="0"/>
              <a:t>Kooperationsfähigkeit</a:t>
            </a:r>
          </a:p>
          <a:p>
            <a:pPr marL="609600" indent="-609600" eaLnBrk="1" hangingPunct="1">
              <a:lnSpc>
                <a:spcPct val="80000"/>
              </a:lnSpc>
              <a:defRPr/>
            </a:pPr>
            <a:r>
              <a:rPr lang="de-DE" altLang="de-DE" sz="2400" dirty="0"/>
              <a:t>Kritikfähigkeit</a:t>
            </a:r>
          </a:p>
          <a:p>
            <a:pPr marL="609600" indent="-609600" eaLnBrk="1" hangingPunct="1">
              <a:lnSpc>
                <a:spcPct val="80000"/>
              </a:lnSpc>
              <a:defRPr/>
            </a:pPr>
            <a:r>
              <a:rPr lang="de-DE" altLang="de-DE" sz="2400" dirty="0"/>
              <a:t>Urteilsfähigkeit</a:t>
            </a:r>
          </a:p>
          <a:p>
            <a:pPr marL="609600" indent="-609600" eaLnBrk="1" hangingPunct="1">
              <a:lnSpc>
                <a:spcPct val="80000"/>
              </a:lnSpc>
              <a:defRPr/>
            </a:pPr>
            <a:r>
              <a:rPr lang="de-DE" altLang="de-DE" sz="2400" dirty="0"/>
              <a:t>Entscheidungsfähigkeit</a:t>
            </a:r>
          </a:p>
          <a:p>
            <a:pPr marL="609600" indent="-609600" eaLnBrk="1" hangingPunct="1">
              <a:lnSpc>
                <a:spcPct val="80000"/>
              </a:lnSpc>
              <a:defRPr/>
            </a:pPr>
            <a:r>
              <a:rPr lang="de-DE" altLang="de-DE" sz="2400" dirty="0"/>
              <a:t>Interesse und Neugier</a:t>
            </a:r>
          </a:p>
          <a:p>
            <a:pPr>
              <a:defRPr/>
            </a:pPr>
            <a:endParaRPr lang="de-DE" dirty="0"/>
          </a:p>
        </p:txBody>
      </p:sp>
      <p:sp>
        <p:nvSpPr>
          <p:cNvPr id="7173"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8C47D905-C6E8-4359-9811-5A09280FB234}" type="slidenum">
              <a:rPr lang="de-DE" altLang="de-DE" sz="1400" smtClean="0"/>
              <a:pPr eaLnBrk="1" hangingPunct="1">
                <a:spcBef>
                  <a:spcPct val="0"/>
                </a:spcBef>
                <a:buFontTx/>
                <a:buNone/>
              </a:pPr>
              <a:t>5</a:t>
            </a:fld>
            <a:endParaRPr lang="de-DE" altLang="de-DE"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ABB1AE19-0833-470E-AC6E-756B3EC6EE37}" type="slidenum">
              <a:rPr lang="de-DE" altLang="de-DE" sz="1400" smtClean="0"/>
              <a:pPr eaLnBrk="1" hangingPunct="1">
                <a:spcBef>
                  <a:spcPct val="0"/>
                </a:spcBef>
                <a:buFontTx/>
                <a:buNone/>
              </a:pPr>
              <a:t>6</a:t>
            </a:fld>
            <a:endParaRPr lang="de-DE" altLang="de-DE" sz="1400"/>
          </a:p>
        </p:txBody>
      </p:sp>
      <p:sp>
        <p:nvSpPr>
          <p:cNvPr id="8195" name="Rectangle 2"/>
          <p:cNvSpPr>
            <a:spLocks noGrp="1" noChangeArrowheads="1"/>
          </p:cNvSpPr>
          <p:nvPr>
            <p:ph type="title"/>
          </p:nvPr>
        </p:nvSpPr>
        <p:spPr/>
        <p:txBody>
          <a:bodyPr/>
          <a:lstStyle/>
          <a:p>
            <a:pPr eaLnBrk="1" hangingPunct="1"/>
            <a:r>
              <a:rPr lang="de-DE" altLang="de-DE" sz="4000"/>
              <a:t>4. Organisatorischer Ablauf</a:t>
            </a:r>
            <a:br>
              <a:rPr lang="de-DE" altLang="de-DE" sz="4000"/>
            </a:br>
            <a:r>
              <a:rPr lang="de-DE" altLang="de-DE" sz="4000"/>
              <a:t>4.1. Vorphase</a:t>
            </a:r>
          </a:p>
        </p:txBody>
      </p:sp>
      <p:sp>
        <p:nvSpPr>
          <p:cNvPr id="8196" name="Rectangle 3"/>
          <p:cNvSpPr>
            <a:spLocks noGrp="1" noChangeArrowheads="1"/>
          </p:cNvSpPr>
          <p:nvPr>
            <p:ph type="body" idx="1"/>
          </p:nvPr>
        </p:nvSpPr>
        <p:spPr>
          <a:xfrm>
            <a:off x="685800" y="1828800"/>
            <a:ext cx="7773988" cy="4408488"/>
          </a:xfrm>
        </p:spPr>
        <p:txBody>
          <a:bodyPr/>
          <a:lstStyle/>
          <a:p>
            <a:pPr marL="812800" indent="-812800" eaLnBrk="1" hangingPunct="1">
              <a:lnSpc>
                <a:spcPct val="80000"/>
              </a:lnSpc>
            </a:pPr>
            <a:r>
              <a:rPr lang="de-DE" altLang="de-DE" sz="2000" dirty="0"/>
              <a:t>Oktober/November: Auftaktveranstaltung: Allgemeine Infos zur Facharbeit durch Herrn Schremmer an die Jahrgangsstufe </a:t>
            </a:r>
          </a:p>
          <a:p>
            <a:pPr marL="812800" indent="-812800" eaLnBrk="1" hangingPunct="1">
              <a:lnSpc>
                <a:spcPct val="80000"/>
              </a:lnSpc>
            </a:pPr>
            <a:r>
              <a:rPr lang="de-DE" altLang="de-DE" sz="2000" dirty="0"/>
              <a:t>Abgabe des Wahlbogens [siehe nächste Folie] mit dem gewünschten Fach und einem möglichen Thema bis </a:t>
            </a:r>
            <a:r>
              <a:rPr lang="de-DE" altLang="de-DE" sz="2000" b="1" dirty="0"/>
              <a:t>Freitag, dem 29.11.2019,13 Uhr &gt; Box vor R.214</a:t>
            </a:r>
          </a:p>
          <a:p>
            <a:pPr marL="812800" indent="-812800" eaLnBrk="1" hangingPunct="1">
              <a:lnSpc>
                <a:spcPct val="80000"/>
              </a:lnSpc>
            </a:pPr>
            <a:r>
              <a:rPr lang="de-DE" altLang="de-DE" sz="2000" dirty="0"/>
              <a:t>Herr Vollmer und Herr Schremmer legen mit den Fachlehrern und –innen fest, wer in welchem Fach schreibt [pro Kollege: 5-6]</a:t>
            </a:r>
          </a:p>
          <a:p>
            <a:pPr marL="812800" indent="-812800" eaLnBrk="1" hangingPunct="1">
              <a:lnSpc>
                <a:spcPct val="80000"/>
              </a:lnSpc>
            </a:pPr>
            <a:r>
              <a:rPr lang="de-DE" altLang="de-DE" sz="2000" dirty="0"/>
              <a:t>Besondere Information der Schülerinnen und Schüler, bei denen „nur“ der Zweitwunsch zum Tragen kommen kann</a:t>
            </a:r>
            <a:endParaRPr lang="de-DE" altLang="de-DE" sz="2000" u="sng" dirty="0"/>
          </a:p>
          <a:p>
            <a:pPr lvl="1" eaLnBrk="1" hangingPunct="1">
              <a:lnSpc>
                <a:spcPct val="80000"/>
              </a:lnSpc>
              <a:buFont typeface="Wingdings" pitchFamily="2" charset="2"/>
              <a:buChar char="Ø"/>
            </a:pPr>
            <a:r>
              <a:rPr lang="de-DE" altLang="de-DE" sz="2000" u="sng" dirty="0"/>
              <a:t>Bis zum Beginn der Weihnachtsferien: Absprache des genauen Themas zwischen Kurslehrern und Schülern; Abgrenzung des Themas usw.; weitere Absprachen über den Ablauf der Arbeit, Beratungsgesprächstermine usw. während der Durchführungsphase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Foliennummernplatzhalt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226F9333-EA0F-453B-BB9A-0F09C03A57E3}" type="slidenum">
              <a:rPr lang="de-DE" altLang="de-DE" sz="1400" smtClean="0"/>
              <a:pPr eaLnBrk="1" hangingPunct="1">
                <a:spcBef>
                  <a:spcPct val="0"/>
                </a:spcBef>
                <a:buFontTx/>
                <a:buNone/>
              </a:pPr>
              <a:t>7</a:t>
            </a:fld>
            <a:endParaRPr lang="de-DE" altLang="de-DE" sz="1400"/>
          </a:p>
        </p:txBody>
      </p:sp>
      <p:sp>
        <p:nvSpPr>
          <p:cNvPr id="9220" name="Textfeld 8"/>
          <p:cNvSpPr txBox="1">
            <a:spLocks noChangeArrowheads="1"/>
          </p:cNvSpPr>
          <p:nvPr/>
        </p:nvSpPr>
        <p:spPr bwMode="auto">
          <a:xfrm>
            <a:off x="323850" y="908050"/>
            <a:ext cx="20161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r>
              <a:rPr lang="de-DE" altLang="de-DE" sz="1800" dirty="0"/>
              <a:t>Abgabetermin: Fr, 29.11.19</a:t>
            </a:r>
          </a:p>
        </p:txBody>
      </p:sp>
      <p:sp>
        <p:nvSpPr>
          <p:cNvPr id="9221" name="Textfeld 1"/>
          <p:cNvSpPr txBox="1">
            <a:spLocks noChangeArrowheads="1"/>
          </p:cNvSpPr>
          <p:nvPr/>
        </p:nvSpPr>
        <p:spPr bwMode="auto">
          <a:xfrm>
            <a:off x="1979613" y="115888"/>
            <a:ext cx="5688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endParaRPr lang="de-DE" altLang="de-DE"/>
          </a:p>
        </p:txBody>
      </p:sp>
      <p:pic>
        <p:nvPicPr>
          <p:cNvPr id="8" name="Grafik 7">
            <a:extLst>
              <a:ext uri="{FF2B5EF4-FFF2-40B4-BE49-F238E27FC236}">
                <a16:creationId xmlns:a16="http://schemas.microsoft.com/office/drawing/2014/main" id="{8059E0CB-C239-4D20-823F-1599844E2C19}"/>
              </a:ext>
            </a:extLst>
          </p:cNvPr>
          <p:cNvPicPr>
            <a:picLocks noChangeAspect="1"/>
          </p:cNvPicPr>
          <p:nvPr/>
        </p:nvPicPr>
        <p:blipFill>
          <a:blip r:embed="rId2"/>
          <a:stretch>
            <a:fillRect/>
          </a:stretch>
        </p:blipFill>
        <p:spPr>
          <a:xfrm>
            <a:off x="2452672" y="204764"/>
            <a:ext cx="4238656" cy="644847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1F20E934-8C4C-4F86-B424-92C05E1657D9}" type="slidenum">
              <a:rPr lang="de-DE" altLang="de-DE" sz="1400" smtClean="0"/>
              <a:pPr eaLnBrk="1" hangingPunct="1">
                <a:spcBef>
                  <a:spcPct val="0"/>
                </a:spcBef>
                <a:buFontTx/>
                <a:buNone/>
              </a:pPr>
              <a:t>8</a:t>
            </a:fld>
            <a:endParaRPr lang="de-DE" altLang="de-DE" sz="1400"/>
          </a:p>
        </p:txBody>
      </p:sp>
      <p:sp>
        <p:nvSpPr>
          <p:cNvPr id="10243" name="Rectangle 2"/>
          <p:cNvSpPr>
            <a:spLocks noGrp="1" noChangeArrowheads="1"/>
          </p:cNvSpPr>
          <p:nvPr>
            <p:ph type="title"/>
          </p:nvPr>
        </p:nvSpPr>
        <p:spPr/>
        <p:txBody>
          <a:bodyPr/>
          <a:lstStyle/>
          <a:p>
            <a:pPr eaLnBrk="1" hangingPunct="1"/>
            <a:r>
              <a:rPr lang="de-DE" altLang="de-DE" b="1"/>
              <a:t>4.2.Durchführung</a:t>
            </a:r>
          </a:p>
        </p:txBody>
      </p:sp>
      <p:sp>
        <p:nvSpPr>
          <p:cNvPr id="10244" name="Rectangle 3"/>
          <p:cNvSpPr>
            <a:spLocks noGrp="1" noChangeArrowheads="1"/>
          </p:cNvSpPr>
          <p:nvPr>
            <p:ph type="body" idx="1"/>
          </p:nvPr>
        </p:nvSpPr>
        <p:spPr/>
        <p:txBody>
          <a:bodyPr/>
          <a:lstStyle/>
          <a:p>
            <a:pPr marL="812800" indent="-812800" eaLnBrk="1" hangingPunct="1">
              <a:lnSpc>
                <a:spcPct val="80000"/>
              </a:lnSpc>
            </a:pPr>
            <a:endParaRPr lang="de-DE" altLang="de-DE" sz="1600" u="sng" dirty="0"/>
          </a:p>
          <a:p>
            <a:pPr marL="812800" indent="-812800" eaLnBrk="1" hangingPunct="1">
              <a:lnSpc>
                <a:spcPct val="80000"/>
              </a:lnSpc>
            </a:pPr>
            <a:r>
              <a:rPr lang="de-DE" altLang="de-DE" sz="1600" u="sng" dirty="0"/>
              <a:t>Zeit- und Arbeitsplan erstellen</a:t>
            </a:r>
            <a:endParaRPr lang="de-DE" altLang="de-DE" sz="1600" dirty="0"/>
          </a:p>
          <a:p>
            <a:pPr marL="812800" indent="-812800" eaLnBrk="1" hangingPunct="1">
              <a:lnSpc>
                <a:spcPct val="80000"/>
              </a:lnSpc>
            </a:pPr>
            <a:r>
              <a:rPr lang="de-DE" altLang="de-DE" sz="1600" dirty="0"/>
              <a:t>Arbeitsschritte: Problemstellung vertiefen</a:t>
            </a:r>
          </a:p>
          <a:p>
            <a:pPr marL="812800" indent="-812800" eaLnBrk="1" hangingPunct="1">
              <a:lnSpc>
                <a:spcPct val="80000"/>
              </a:lnSpc>
            </a:pPr>
            <a:r>
              <a:rPr lang="de-DE" altLang="de-DE" sz="1600" dirty="0"/>
              <a:t>Literaturliste erstellen und Bearbeitung der Primärliteratur</a:t>
            </a:r>
          </a:p>
          <a:p>
            <a:pPr marL="812800" indent="-812800" eaLnBrk="1" hangingPunct="1">
              <a:lnSpc>
                <a:spcPct val="80000"/>
              </a:lnSpc>
            </a:pPr>
            <a:r>
              <a:rPr lang="de-DE" altLang="de-DE" sz="1600" dirty="0"/>
              <a:t>Weitere Literatur beschaffen, sichten und auswerten</a:t>
            </a:r>
          </a:p>
          <a:p>
            <a:pPr marL="812800" indent="-812800" eaLnBrk="1" hangingPunct="1">
              <a:lnSpc>
                <a:spcPct val="80000"/>
              </a:lnSpc>
            </a:pPr>
            <a:r>
              <a:rPr lang="de-DE" altLang="de-DE" sz="1600" dirty="0"/>
              <a:t>Vorläufige Gliederung erstellen</a:t>
            </a:r>
          </a:p>
          <a:p>
            <a:pPr marL="812800" indent="-812800" eaLnBrk="1" hangingPunct="1">
              <a:lnSpc>
                <a:spcPct val="80000"/>
              </a:lnSpc>
            </a:pPr>
            <a:r>
              <a:rPr lang="de-DE" altLang="de-DE" sz="1600" dirty="0"/>
              <a:t>Ggf. Durchführung des praktischen Teils</a:t>
            </a:r>
          </a:p>
          <a:p>
            <a:pPr marL="812800" indent="-812800" eaLnBrk="1" hangingPunct="1">
              <a:lnSpc>
                <a:spcPct val="80000"/>
              </a:lnSpc>
            </a:pPr>
            <a:r>
              <a:rPr lang="de-DE" altLang="de-DE" sz="1600" dirty="0"/>
              <a:t>Ausformulieren des eigenen Textes</a:t>
            </a:r>
            <a:endParaRPr lang="de-DE" altLang="de-DE" sz="1600" u="sng" dirty="0"/>
          </a:p>
          <a:p>
            <a:pPr marL="812800" indent="-812800" eaLnBrk="1" hangingPunct="1">
              <a:lnSpc>
                <a:spcPct val="80000"/>
              </a:lnSpc>
            </a:pPr>
            <a:r>
              <a:rPr lang="de-DE" altLang="de-DE" sz="1600" u="sng" dirty="0"/>
              <a:t>Beratungsgespräche mit dem Fachlehrer</a:t>
            </a:r>
            <a:r>
              <a:rPr lang="de-DE" altLang="de-DE" sz="1600" dirty="0"/>
              <a:t> (Wo komme ich nicht weiter? Gliederung und Strukturierung des Themas; Literatur...)</a:t>
            </a:r>
            <a:endParaRPr lang="de-DE" altLang="de-DE" sz="1600" u="sng" dirty="0"/>
          </a:p>
          <a:p>
            <a:pPr marL="812800" indent="-812800" eaLnBrk="1" hangingPunct="1">
              <a:lnSpc>
                <a:spcPct val="80000"/>
              </a:lnSpc>
            </a:pPr>
            <a:r>
              <a:rPr lang="de-DE" altLang="de-DE" sz="1600" u="sng" dirty="0"/>
              <a:t>Überarbeitung anhand der Bewertungskriterien und der Checkliste zur formalen Gestaltung</a:t>
            </a:r>
            <a:endParaRPr lang="de-DE" altLang="de-DE" sz="1600" dirty="0"/>
          </a:p>
          <a:p>
            <a:pPr marL="812800" indent="-812800" eaLnBrk="1" hangingPunct="1">
              <a:lnSpc>
                <a:spcPct val="80000"/>
              </a:lnSpc>
            </a:pPr>
            <a:r>
              <a:rPr lang="de-DE" altLang="de-DE" sz="1600" dirty="0"/>
              <a:t>Technische Fertigstellung (drucken, lochen, heften)</a:t>
            </a:r>
          </a:p>
          <a:p>
            <a:pPr marL="812800" indent="-812800" eaLnBrk="1" hangingPunct="1">
              <a:lnSpc>
                <a:spcPct val="80000"/>
              </a:lnSpc>
            </a:pPr>
            <a:r>
              <a:rPr lang="de-DE" altLang="de-DE" sz="1600" b="1" dirty="0"/>
              <a:t>Abgabe spätestens Freitag, 28.02.2020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Comic Sans MS" pitchFamily="66" charset="0"/>
              </a:defRPr>
            </a:lvl1pPr>
            <a:lvl2pPr marL="742950" indent="-285750" eaLnBrk="0" hangingPunct="0">
              <a:spcBef>
                <a:spcPct val="20000"/>
              </a:spcBef>
              <a:buChar char="–"/>
              <a:defRPr sz="2800">
                <a:solidFill>
                  <a:schemeClr val="tx1"/>
                </a:solidFill>
                <a:latin typeface="Comic Sans MS" pitchFamily="66" charset="0"/>
              </a:defRPr>
            </a:lvl2pPr>
            <a:lvl3pPr marL="1143000" indent="-228600" eaLnBrk="0" hangingPunct="0">
              <a:spcBef>
                <a:spcPct val="20000"/>
              </a:spcBef>
              <a:buChar char="•"/>
              <a:defRPr sz="2400">
                <a:solidFill>
                  <a:schemeClr val="tx1"/>
                </a:solidFill>
                <a:latin typeface="Comic Sans MS" pitchFamily="66" charset="0"/>
              </a:defRPr>
            </a:lvl3pPr>
            <a:lvl4pPr marL="1600200" indent="-228600" eaLnBrk="0" hangingPunct="0">
              <a:spcBef>
                <a:spcPct val="20000"/>
              </a:spcBef>
              <a:buChar char="–"/>
              <a:defRPr sz="2000">
                <a:solidFill>
                  <a:schemeClr val="tx1"/>
                </a:solidFill>
                <a:latin typeface="Comic Sans MS" pitchFamily="66" charset="0"/>
              </a:defRPr>
            </a:lvl4pPr>
            <a:lvl5pPr marL="2057400" indent="-228600" eaLnBrk="0" hangingPunct="0">
              <a:spcBef>
                <a:spcPct val="20000"/>
              </a:spcBef>
              <a:buChar char="»"/>
              <a:defRPr sz="2000">
                <a:solidFill>
                  <a:schemeClr val="tx1"/>
                </a:solidFill>
                <a:latin typeface="Comic Sans MS" pitchFamily="66" charset="0"/>
              </a:defRPr>
            </a:lvl5pPr>
            <a:lvl6pPr marL="2514600" indent="-228600" eaLnBrk="0" fontAlgn="base" hangingPunct="0">
              <a:spcBef>
                <a:spcPct val="20000"/>
              </a:spcBef>
              <a:spcAft>
                <a:spcPct val="0"/>
              </a:spcAft>
              <a:buChar char="»"/>
              <a:defRPr sz="2000">
                <a:solidFill>
                  <a:schemeClr val="tx1"/>
                </a:solidFill>
                <a:latin typeface="Comic Sans MS" pitchFamily="66" charset="0"/>
              </a:defRPr>
            </a:lvl6pPr>
            <a:lvl7pPr marL="2971800" indent="-228600" eaLnBrk="0" fontAlgn="base" hangingPunct="0">
              <a:spcBef>
                <a:spcPct val="20000"/>
              </a:spcBef>
              <a:spcAft>
                <a:spcPct val="0"/>
              </a:spcAft>
              <a:buChar char="»"/>
              <a:defRPr sz="2000">
                <a:solidFill>
                  <a:schemeClr val="tx1"/>
                </a:solidFill>
                <a:latin typeface="Comic Sans MS" pitchFamily="66" charset="0"/>
              </a:defRPr>
            </a:lvl7pPr>
            <a:lvl8pPr marL="3429000" indent="-228600" eaLnBrk="0" fontAlgn="base" hangingPunct="0">
              <a:spcBef>
                <a:spcPct val="20000"/>
              </a:spcBef>
              <a:spcAft>
                <a:spcPct val="0"/>
              </a:spcAft>
              <a:buChar char="»"/>
              <a:defRPr sz="2000">
                <a:solidFill>
                  <a:schemeClr val="tx1"/>
                </a:solidFill>
                <a:latin typeface="Comic Sans MS" pitchFamily="66" charset="0"/>
              </a:defRPr>
            </a:lvl8pPr>
            <a:lvl9pPr marL="3886200" indent="-228600" eaLnBrk="0" fontAlgn="base" hangingPunct="0">
              <a:spcBef>
                <a:spcPct val="20000"/>
              </a:spcBef>
              <a:spcAft>
                <a:spcPct val="0"/>
              </a:spcAft>
              <a:buChar char="»"/>
              <a:defRPr sz="2000">
                <a:solidFill>
                  <a:schemeClr val="tx1"/>
                </a:solidFill>
                <a:latin typeface="Comic Sans MS" pitchFamily="66" charset="0"/>
              </a:defRPr>
            </a:lvl9pPr>
          </a:lstStyle>
          <a:p>
            <a:pPr eaLnBrk="1" hangingPunct="1">
              <a:spcBef>
                <a:spcPct val="0"/>
              </a:spcBef>
              <a:buFontTx/>
              <a:buNone/>
            </a:pPr>
            <a:fld id="{BC90FD4C-BD6D-4D57-8693-E23EC6E0ED9A}" type="slidenum">
              <a:rPr lang="de-DE" altLang="de-DE" sz="1400" smtClean="0"/>
              <a:pPr eaLnBrk="1" hangingPunct="1">
                <a:spcBef>
                  <a:spcPct val="0"/>
                </a:spcBef>
                <a:buFontTx/>
                <a:buNone/>
              </a:pPr>
              <a:t>9</a:t>
            </a:fld>
            <a:endParaRPr lang="de-DE" altLang="de-DE" sz="1400"/>
          </a:p>
        </p:txBody>
      </p:sp>
      <p:sp>
        <p:nvSpPr>
          <p:cNvPr id="11267" name="Rectangle 2"/>
          <p:cNvSpPr>
            <a:spLocks noGrp="1" noChangeArrowheads="1"/>
          </p:cNvSpPr>
          <p:nvPr>
            <p:ph type="title"/>
          </p:nvPr>
        </p:nvSpPr>
        <p:spPr/>
        <p:txBody>
          <a:bodyPr/>
          <a:lstStyle/>
          <a:p>
            <a:pPr eaLnBrk="1" hangingPunct="1"/>
            <a:r>
              <a:rPr lang="de-DE" altLang="de-DE"/>
              <a:t>4.3. </a:t>
            </a:r>
            <a:r>
              <a:rPr lang="de-DE" altLang="de-DE" b="1"/>
              <a:t>Bewertungsphase</a:t>
            </a:r>
            <a:br>
              <a:rPr lang="de-DE" altLang="de-DE"/>
            </a:br>
            <a:endParaRPr lang="de-DE" altLang="de-DE"/>
          </a:p>
        </p:txBody>
      </p:sp>
      <p:sp>
        <p:nvSpPr>
          <p:cNvPr id="11268" name="Rectangle 3"/>
          <p:cNvSpPr>
            <a:spLocks noGrp="1" noChangeArrowheads="1"/>
          </p:cNvSpPr>
          <p:nvPr>
            <p:ph type="body" idx="1"/>
          </p:nvPr>
        </p:nvSpPr>
        <p:spPr/>
        <p:txBody>
          <a:bodyPr/>
          <a:lstStyle/>
          <a:p>
            <a:pPr marL="812800" indent="-812800" eaLnBrk="1" hangingPunct="1">
              <a:lnSpc>
                <a:spcPct val="80000"/>
              </a:lnSpc>
            </a:pPr>
            <a:r>
              <a:rPr lang="de-DE" altLang="de-DE" sz="2000"/>
              <a:t>Korrektur der Arbeit durch den Lehrer</a:t>
            </a:r>
          </a:p>
          <a:p>
            <a:pPr marL="812800" indent="-812800" eaLnBrk="1" hangingPunct="1">
              <a:lnSpc>
                <a:spcPct val="80000"/>
              </a:lnSpc>
            </a:pPr>
            <a:r>
              <a:rPr lang="de-DE" altLang="de-DE" sz="2000"/>
              <a:t>Rückgabe spätestens vor der 2. Klausur in Q 1.2.</a:t>
            </a:r>
          </a:p>
          <a:p>
            <a:pPr marL="812800" indent="-812800" eaLnBrk="1" hangingPunct="1">
              <a:lnSpc>
                <a:spcPct val="80000"/>
              </a:lnSpc>
            </a:pPr>
            <a:r>
              <a:rPr lang="de-DE" altLang="de-DE" sz="2000"/>
              <a:t>Evtl. Vorstellung der Arbeit im Kurs (mit Fachlehrer klären!)</a:t>
            </a:r>
          </a:p>
          <a:p>
            <a:pPr marL="812800" indent="-812800" eaLnBrk="1" hangingPunct="1">
              <a:lnSpc>
                <a:spcPct val="80000"/>
              </a:lnSpc>
            </a:pPr>
            <a:r>
              <a:rPr lang="de-DE" altLang="de-DE" sz="2000"/>
              <a:t>Erstellung eines Gutachtens durch den betreuenden Lehrer</a:t>
            </a:r>
          </a:p>
          <a:p>
            <a:pPr marL="812800" indent="-812800" eaLnBrk="1" hangingPunct="1">
              <a:lnSpc>
                <a:spcPct val="80000"/>
              </a:lnSpc>
            </a:pPr>
            <a:r>
              <a:rPr lang="de-DE" altLang="de-DE" sz="2000"/>
              <a:t>Übergabe der Gutachten in einem passenden Rahmen</a:t>
            </a:r>
          </a:p>
          <a:p>
            <a:pPr marL="812800" indent="-812800" eaLnBrk="1" hangingPunct="1">
              <a:lnSpc>
                <a:spcPct val="80000"/>
              </a:lnSpc>
            </a:pPr>
            <a:r>
              <a:rPr lang="de-DE" altLang="de-DE" sz="2000"/>
              <a:t>Präsentation der Facharbeit (etwa im Internet, in Fachzeitschriften, im EG-Spiegel, im Rahmen eines Vortrages usw.)</a:t>
            </a:r>
          </a:p>
          <a:p>
            <a:pPr marL="812800" indent="-812800" eaLnBrk="1" hangingPunct="1">
              <a:lnSpc>
                <a:spcPct val="80000"/>
              </a:lnSpc>
            </a:pPr>
            <a:r>
              <a:rPr lang="de-DE" altLang="de-DE" sz="2000"/>
              <a:t>Gutachten auf dem Abiturzeugnis vermerken lassen</a:t>
            </a:r>
          </a:p>
        </p:txBody>
      </p:sp>
    </p:spTree>
  </p:cSld>
  <p:clrMapOvr>
    <a:masterClrMapping/>
  </p:clrMapOvr>
</p:sld>
</file>

<file path=ppt/theme/theme1.xml><?xml version="1.0" encoding="utf-8"?>
<a:theme xmlns:a="http://schemas.openxmlformats.org/drawingml/2006/main" name="Krayons">
  <a:themeElements>
    <a:clrScheme name="K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Krayons">
      <a:majorFont>
        <a:latin typeface="Comic Sans MS"/>
        <a:ea typeface=""/>
        <a:cs typeface=""/>
      </a:majorFont>
      <a:minorFont>
        <a:latin typeface="Comic Sans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K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K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K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K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K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K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K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0</TotalTime>
  <Words>1936</Words>
  <Application>Microsoft Office PowerPoint</Application>
  <PresentationFormat>Bildschirmpräsentation (4:3)</PresentationFormat>
  <Paragraphs>259</Paragraphs>
  <Slides>31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31</vt:i4>
      </vt:variant>
    </vt:vector>
  </HeadingPairs>
  <TitlesOfParts>
    <vt:vector size="37" baseType="lpstr">
      <vt:lpstr>Arial</vt:lpstr>
      <vt:lpstr>Comic Sans MS</vt:lpstr>
      <vt:lpstr>Symbol</vt:lpstr>
      <vt:lpstr>Times New Roman</vt:lpstr>
      <vt:lpstr>Wingdings</vt:lpstr>
      <vt:lpstr>Krayons</vt:lpstr>
      <vt:lpstr>Facharbeiten in der Q 1</vt:lpstr>
      <vt:lpstr>1. Rechtliche Voraussetzungen</vt:lpstr>
      <vt:lpstr>2. Was ist eine FA? </vt:lpstr>
      <vt:lpstr>3. Ziele der FA 3.1. Fachl. u. method. Ziel</vt:lpstr>
      <vt:lpstr> 3.2. Persönlichkeitsbildende Ziele </vt:lpstr>
      <vt:lpstr>4. Organisatorischer Ablauf 4.1. Vorphase</vt:lpstr>
      <vt:lpstr>PowerPoint-Präsentation</vt:lpstr>
      <vt:lpstr>4.2.Durchführung</vt:lpstr>
      <vt:lpstr>4.3. Bewertungsphase </vt:lpstr>
      <vt:lpstr>5. Themenfindung 5.1. Allgemeine Vorgehensweise</vt:lpstr>
      <vt:lpstr>5.2. Grundtyp der Arbeit</vt:lpstr>
      <vt:lpstr>5.3. Eingrenzung und Konkretisierung</vt:lpstr>
      <vt:lpstr>6. Formales 6.1. Umfang, Satzspiegel</vt:lpstr>
      <vt:lpstr>6.2. Heftung, Nummerierung</vt:lpstr>
      <vt:lpstr>6.3. Gliederung</vt:lpstr>
      <vt:lpstr>6.4. Literaturhinweise</vt:lpstr>
      <vt:lpstr>6.5. Zitieren</vt:lpstr>
      <vt:lpstr>6.6. Bibliographische Angaben</vt:lpstr>
      <vt:lpstr>6.7. Eigenständigkeit </vt:lpstr>
      <vt:lpstr>7. Bewertung 7.1. Vorbereitung</vt:lpstr>
      <vt:lpstr>7.2. Formales </vt:lpstr>
      <vt:lpstr>7.3. Inhaltliche Darstellungsweise</vt:lpstr>
      <vt:lpstr>7.4. Wissenschaftliche Arbeitsweise</vt:lpstr>
      <vt:lpstr>    7.5. Ergebnisdiskussion und Reflexion</vt:lpstr>
      <vt:lpstr>     7.6. Evaluation der Facharbeitsbetreuung</vt:lpstr>
      <vt:lpstr>PowerPoint-Präsentation</vt:lpstr>
      <vt:lpstr>7.7. Service</vt:lpstr>
      <vt:lpstr>8. Besondere Lernleistung 8.1. Grundsätzliches</vt:lpstr>
      <vt:lpstr>8.2. Auswirkung auf das  Abitur</vt:lpstr>
      <vt:lpstr>8.3. Zulassung usw. </vt:lpstr>
      <vt:lpstr>8.4. Abgabe, Rücktritt, Kolloquium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Facharbeiten in der Jgst. 12</dc:title>
  <dc:creator>Wolfgang Marcus</dc:creator>
  <cp:lastModifiedBy>Ingo Schremmer</cp:lastModifiedBy>
  <cp:revision>40</cp:revision>
  <dcterms:created xsi:type="dcterms:W3CDTF">2009-10-14T05:11:46Z</dcterms:created>
  <dcterms:modified xsi:type="dcterms:W3CDTF">2019-10-09T10:45:39Z</dcterms:modified>
</cp:coreProperties>
</file>